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21" name="Obdĺžnik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Obdĺžnik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bdĺžnik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Obdĺžnik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Rovnoramenný trojuholník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5" name="Rovná spojnica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Rovnoramenný trojuholník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obsahu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oramenný trojuholník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3000"/>
            <a:lum/>
          </a:blip>
          <a:srcRect/>
          <a:stretch>
            <a:fillRect l="-57000" r="-5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89BA797-425F-4482-AA6D-7608A15CC575}" type="datetimeFigureOut">
              <a:rPr lang="sk-SK" smtClean="0"/>
              <a:t>23. 1. 2022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8C91F3-E7DE-45CD-B4D7-3474D6D3C974}" type="slidenum">
              <a:rPr lang="sk-SK" smtClean="0"/>
              <a:t>‹#›</a:t>
            </a:fld>
            <a:endParaRPr lang="sk-SK"/>
          </a:p>
        </p:txBody>
      </p:sp>
      <p:sp>
        <p:nvSpPr>
          <p:cNvPr id="28" name="Rovná spojnica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Rovná spojnica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ovnoramenný trojuholník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84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538" y="3571876"/>
            <a:ext cx="6858000" cy="990600"/>
          </a:xfrm>
        </p:spPr>
        <p:txBody>
          <a:bodyPr vert="horz" anchor="b" anchorCtr="0">
            <a:normAutofit/>
          </a:bodyPr>
          <a:lstStyle/>
          <a:p>
            <a:pPr algn="l"/>
            <a:r>
              <a:rPr lang="sk-SK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Digitálna stopa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vert="horz">
            <a:normAutofit fontScale="85000" lnSpcReduction="20000"/>
          </a:bodyPr>
          <a:lstStyle/>
          <a:p>
            <a:pPr marL="274320" indent="-274320" algn="l">
              <a:buFont typeface="Wingdings 3"/>
              <a:buChar char=""/>
            </a:pPr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Mgr. Viliam Jedinák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 „stopu“ použijú?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lnSpcReduction="1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Pomocou analytických a reklamných nástrojov v spojení s vašou digitálnou stopou vedia spoločnosti zacieliť reklamu na mieru priamo na vás. 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napríklad prezeráte nové športové oblečenie, neskôr sa vám môžu zobraziť reklamy na značku, ktorej </a:t>
            </a:r>
            <a:r>
              <a:rPr lang="sk-SK" sz="4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e-shop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ste navštívili.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Viem digitálnu stopu ovplyvniť?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lnSpcReduction="1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Digitálnu stopu nemá žiadny používateľ stopercentne pod kontrolou. No ak ste si vedomý toho, ako digitálny svet funguje či ako jednotlivé platformy narábajú s vašimi dátami, viete mať do istej miery aspoň tie najdôležitejšie informácie v bezpečí.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Ako na to?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fontScale="85000" lnSpcReduction="2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Buďte vždy slušný. Nikdy neviete, kto je na druhej strane.</a:t>
            </a:r>
          </a:p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Všetko, čo na internete uverejníte, tam aj ostane.</a:t>
            </a:r>
          </a:p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Nezverejňujte ​​informácie, ktoré nie sú nevyhnutné na používanie nejakej služby či aplikácie.</a:t>
            </a:r>
          </a:p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Nezdieľajte súkromné ​​informácie v e-maile.</a:t>
            </a:r>
          </a:p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Zabezpečte vaše účty silnými heslami.</a:t>
            </a:r>
          </a:p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Používajte bezpečnostný softvér.</a:t>
            </a:r>
          </a:p>
          <a:p>
            <a:endParaRPr lang="sk-SK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ok 4" descr="222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0650" y="180975"/>
            <a:ext cx="6362700" cy="64960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 je digitálna stopa?</a:t>
            </a:r>
            <a:endParaRPr lang="sk-SK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Digitálna stopa je elektronická stopa vytvorená z dát a informácií, ktoré po sebe zanecháva každý používateľ pri každom prístupe na internet alebo k iným elektronickým zariadeniam.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môžete poskytovať buď 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aktívne, 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alebo 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pasívne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Pasívna digitálna stopa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Tvoria ju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informácie, ktoré zanechávate v </a:t>
            </a:r>
            <a:r>
              <a:rPr lang="sk-SK" sz="4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priestore nevedome a ktoré nie sú priamo viditeľné.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Napríklad 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 zariadenia, ktorý používate, ako </a:t>
            </a:r>
            <a:r>
              <a:rPr lang="sk-SK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laptop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či </a:t>
            </a:r>
            <a:r>
              <a:rPr lang="sk-SK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smartfón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sk-SK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 IP adresa, ktorá je uložená v databáze poskytovateľa internetového pripojenia alebo na serveroch prevádzkovateľa </a:t>
            </a:r>
            <a:r>
              <a:rPr lang="sk-SK" sz="40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služby, ktorú ste navštívili.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Aktívna digitálna stopa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fontScale="92500" lnSpcReduction="2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Tvoria ju všetky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informácie, ktoré zverejníte na internete vedome.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Názory 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záujmy na sociálnych sieťach, fotografie na </a:t>
            </a:r>
            <a:r>
              <a:rPr lang="sk-SK" sz="40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Instagrame</a:t>
            </a:r>
            <a:r>
              <a:rPr lang="sk-SK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adresy, informácie o vašej rodine, čo ste vyhľadávali, aké videá pozerali, akú hudbu počúvali, ktoré správy čítali… </a:t>
            </a:r>
            <a:endParaRPr lang="sk-SK" sz="40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Ale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aj fyzický pohyb osôb monitorovaný technológiami ako GPS.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Čo je digitálna identita???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fontScale="85000" lnSpcReduction="1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Tá je odrazom vášho správania na internete, ktoré nie vždy odzrkadľuje skutočnosť.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internete si totiž môžete vytvoriť neobmedzené množstvo digitálnych identít. Niektoré z nich sa môžu zhodovať s vaším skutočným ja, napríklad profil na </a:t>
            </a:r>
            <a:r>
              <a:rPr lang="sk-SK" sz="40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Facebooku</a:t>
            </a:r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niektoré môžu byť vytvorené zámerne falošne s cieľom znemožniť vystopovať ich originálneho majiteľa. 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/>
          </a:bodyPr>
          <a:lstStyle/>
          <a:p>
            <a:r>
              <a:rPr lang="sk-SK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Predstavuje digitálna stopa riziko?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0" y="1219200"/>
            <a:ext cx="9144000" cy="4937760"/>
          </a:xfrm>
        </p:spPr>
        <p:txBody>
          <a:bodyPr vert="horz">
            <a:noAutofit/>
          </a:bodyPr>
          <a:lstStyle/>
          <a:p>
            <a:r>
              <a:rPr lang="sk-SK" sz="3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Digitálna stopa sama osebe nepredstavuje riziko. </a:t>
            </a:r>
            <a:endParaRPr lang="sk-SK" sz="3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Rizikové </a:t>
            </a:r>
            <a:r>
              <a:rPr lang="sk-SK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však môže byť naše narábanie s ňou. </a:t>
            </a:r>
            <a:endParaRPr lang="sk-SK" sz="3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Digitálna </a:t>
            </a:r>
            <a:r>
              <a:rPr lang="sk-SK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stopa je pritom trvalá a nezmazateľná súčasť našej </a:t>
            </a:r>
            <a:r>
              <a:rPr lang="sk-SK" sz="3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online</a:t>
            </a:r>
            <a:r>
              <a:rPr lang="sk-SK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existencie. </a:t>
            </a:r>
            <a:endParaRPr lang="sk-SK" sz="3400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3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sk-SK" sz="3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 prípade, ak jej nevenujete dostatočnú pozornosť, môže mať negatívny vplyv na váš skutočný život.</a:t>
            </a:r>
            <a:endParaRPr lang="sk-SK" sz="3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914400" y="785794"/>
            <a:ext cx="8229600" cy="4654560"/>
          </a:xfrm>
        </p:spPr>
        <p:txBody>
          <a:bodyPr vert="horz">
            <a:normAutofit/>
          </a:bodyPr>
          <a:lstStyle/>
          <a:p>
            <a:pPr marL="274320" indent="-274320" algn="ctr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</a:pPr>
            <a: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Preto je potrebné myslieť na to, že všetko, čo na internete uverejníte, tam aj ostane</a:t>
            </a:r>
            <a: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.</a:t>
            </a:r>
            <a:b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/>
            </a:r>
            <a:b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Navždy!!!</a:t>
            </a:r>
            <a:b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sk-SK" sz="4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Ozaj navždy </a:t>
            </a:r>
            <a:r>
              <a:rPr lang="sk-SK" sz="6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  <a:sym typeface="Wingdings" pitchFamily="2" charset="2"/>
              </a:rPr>
              <a:t></a:t>
            </a:r>
            <a:endParaRPr lang="sk-SK" sz="4000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vert="horz" anchor="b" anchorCtr="0">
            <a:normAutofit fontScale="90000"/>
          </a:bodyPr>
          <a:lstStyle/>
          <a:p>
            <a:r>
              <a:rPr lang="pt-BR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Máte pocit, že vás na internete sledujú? </a:t>
            </a:r>
            <a:endParaRPr lang="sk-SK" b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 vert="horz">
            <a:normAutofit fontScale="70000" lnSpcReduction="20000"/>
          </a:bodyPr>
          <a:lstStyle/>
          <a:p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Neustále sa diskutuje o tom, či sú napríklad aplikácie sociálnych sietí schopné počúvať naše konverzácie. 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Žiadna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takáto platforma by nebola schopná zvládnuť sledovať takéto množstvo údajov.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Nieto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ich ešte skúmať a využívať v reálnom čase. 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Neznamená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však, že vaše správanie „nesledujú“.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oveľa ľahšie analyzovať údaje používateľov inými spôsobmi. </a:t>
            </a:r>
            <a:endParaRPr lang="sk-SK" sz="40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sk-SK" sz="4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sk-SK" sz="4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aj prostredníctvom vašej digitálnej stopy.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čiatok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Počiato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očiato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32</TotalTime>
  <Words>281</Words>
  <Application>Microsoft Office PowerPoint</Application>
  <PresentationFormat>Prezentácia na obrazovke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3" baseType="lpstr">
      <vt:lpstr>Počiatok</vt:lpstr>
      <vt:lpstr>Digitálna stopa</vt:lpstr>
      <vt:lpstr>Snímka 2</vt:lpstr>
      <vt:lpstr>Čo je digitálna stopa?</vt:lpstr>
      <vt:lpstr>Pasívna digitálna stopa</vt:lpstr>
      <vt:lpstr>Aktívna digitálna stopa</vt:lpstr>
      <vt:lpstr>Čo je digitálna identita???</vt:lpstr>
      <vt:lpstr>Predstavuje digitálna stopa riziko?</vt:lpstr>
      <vt:lpstr>Preto je potrebné myslieť na to, že všetko, čo na internete uverejníte, tam aj ostane.  Navždy!!! Ozaj navždy </vt:lpstr>
      <vt:lpstr>Máte pocit, že vás na internete sledujú? </vt:lpstr>
      <vt:lpstr>Ako „stopu“ použijú?</vt:lpstr>
      <vt:lpstr>Viem digitálnu stopu ovplyvniť?</vt:lpstr>
      <vt:lpstr>Ako na to?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Digitálna stopa</dc:title>
  <dc:creator>Viliam Jedinák</dc:creator>
  <cp:lastModifiedBy>Viliam Jedinák</cp:lastModifiedBy>
  <cp:revision>4</cp:revision>
  <dcterms:created xsi:type="dcterms:W3CDTF">2022-01-23T20:38:22Z</dcterms:created>
  <dcterms:modified xsi:type="dcterms:W3CDTF">2022-01-23T21:10:51Z</dcterms:modified>
</cp:coreProperties>
</file>