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008"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bg>
      <p:bgRef idx="1002">
        <a:schemeClr val="bg2"/>
      </p:bgRef>
    </p:bg>
    <p:spTree>
      <p:nvGrpSpPr>
        <p:cNvPr id="1" name=""/>
        <p:cNvGrpSpPr/>
        <p:nvPr/>
      </p:nvGrpSpPr>
      <p:grpSpPr>
        <a:xfrm>
          <a:off x="0" y="0"/>
          <a:ext cx="0" cy="0"/>
          <a:chOff x="0" y="0"/>
          <a:chExt cx="0" cy="0"/>
        </a:xfrm>
      </p:grpSpPr>
      <p:sp>
        <p:nvSpPr>
          <p:cNvPr id="9" name="Nadpis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sk-SK" smtClean="0"/>
              <a:t>Kliknite sem a upravte štýl predlohy nadpisov.</a:t>
            </a:r>
            <a:endParaRPr kumimoji="0" lang="en-US"/>
          </a:p>
        </p:txBody>
      </p:sp>
      <p:sp>
        <p:nvSpPr>
          <p:cNvPr id="17" name="Podnadpis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sk-SK" smtClean="0"/>
              <a:t>Kliknite sem a upravte štýl predlohy podnadpisov.</a:t>
            </a:r>
            <a:endParaRPr kumimoji="0" lang="en-US"/>
          </a:p>
        </p:txBody>
      </p:sp>
      <p:sp>
        <p:nvSpPr>
          <p:cNvPr id="30" name="Zástupný symbol dátumu 29"/>
          <p:cNvSpPr>
            <a:spLocks noGrp="1"/>
          </p:cNvSpPr>
          <p:nvPr>
            <p:ph type="dt" sz="half" idx="10"/>
          </p:nvPr>
        </p:nvSpPr>
        <p:spPr/>
        <p:txBody>
          <a:bodyPr/>
          <a:lstStyle/>
          <a:p>
            <a:fld id="{6392DD9B-0BF2-440F-AB4B-276FAB42B986}" type="datetimeFigureOut">
              <a:rPr lang="sk-SK" smtClean="0"/>
              <a:t>20.10.2022</a:t>
            </a:fld>
            <a:endParaRPr lang="sk-SK"/>
          </a:p>
        </p:txBody>
      </p:sp>
      <p:sp>
        <p:nvSpPr>
          <p:cNvPr id="19" name="Zástupný symbol päty 18"/>
          <p:cNvSpPr>
            <a:spLocks noGrp="1"/>
          </p:cNvSpPr>
          <p:nvPr>
            <p:ph type="ftr" sz="quarter" idx="11"/>
          </p:nvPr>
        </p:nvSpPr>
        <p:spPr/>
        <p:txBody>
          <a:bodyPr/>
          <a:lstStyle/>
          <a:p>
            <a:endParaRPr lang="sk-SK"/>
          </a:p>
        </p:txBody>
      </p:sp>
      <p:sp>
        <p:nvSpPr>
          <p:cNvPr id="27" name="Zástupný symbol čísla snímky 26"/>
          <p:cNvSpPr>
            <a:spLocks noGrp="1"/>
          </p:cNvSpPr>
          <p:nvPr>
            <p:ph type="sldNum" sz="quarter" idx="12"/>
          </p:nvPr>
        </p:nvSpPr>
        <p:spPr/>
        <p:txBody>
          <a:bodyPr/>
          <a:lstStyle/>
          <a:p>
            <a:fld id="{0C69DB95-63EE-4542-80EF-332D25873CB9}" type="slidenum">
              <a:rPr lang="sk-SK" smtClean="0"/>
              <a:t>‹#›</a:t>
            </a:fld>
            <a:endParaRPr lang="sk-SK"/>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sk-SK" smtClean="0"/>
              <a:t>Kliknite sem a upravte štýl predlohy nadpisov.</a:t>
            </a:r>
            <a:endParaRPr kumimoji="0" lang="en-US"/>
          </a:p>
        </p:txBody>
      </p:sp>
      <p:sp>
        <p:nvSpPr>
          <p:cNvPr id="3" name="Zástupný symbol zvislého textu 2"/>
          <p:cNvSpPr>
            <a:spLocks noGrp="1"/>
          </p:cNvSpPr>
          <p:nvPr>
            <p:ph type="body" orient="vert" idx="1"/>
          </p:nvPr>
        </p:nvSpPr>
        <p:spPr/>
        <p:txBody>
          <a:bodyPr vert="eaVer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dátumu 3"/>
          <p:cNvSpPr>
            <a:spLocks noGrp="1"/>
          </p:cNvSpPr>
          <p:nvPr>
            <p:ph type="dt" sz="half" idx="10"/>
          </p:nvPr>
        </p:nvSpPr>
        <p:spPr/>
        <p:txBody>
          <a:bodyPr/>
          <a:lstStyle/>
          <a:p>
            <a:fld id="{6392DD9B-0BF2-440F-AB4B-276FAB42B986}" type="datetimeFigureOut">
              <a:rPr lang="sk-SK" smtClean="0"/>
              <a:t>20.10.2022</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0C69DB95-63EE-4542-80EF-332D25873CB9}" type="slidenum">
              <a:rPr lang="sk-SK" smtClean="0"/>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914401"/>
            <a:ext cx="2057400" cy="5211763"/>
          </a:xfrm>
        </p:spPr>
        <p:txBody>
          <a:bodyPr vert="eaVert"/>
          <a:lstStyle/>
          <a:p>
            <a:r>
              <a:rPr kumimoji="0" lang="sk-SK" smtClean="0"/>
              <a:t>Kliknite sem a upravte štýl predlohy nadpisov.</a:t>
            </a:r>
            <a:endParaRPr kumimoji="0" lang="en-US"/>
          </a:p>
        </p:txBody>
      </p:sp>
      <p:sp>
        <p:nvSpPr>
          <p:cNvPr id="3" name="Zástupný symbol zvislého textu 2"/>
          <p:cNvSpPr>
            <a:spLocks noGrp="1"/>
          </p:cNvSpPr>
          <p:nvPr>
            <p:ph type="body" orient="vert" idx="1"/>
          </p:nvPr>
        </p:nvSpPr>
        <p:spPr>
          <a:xfrm>
            <a:off x="457200" y="914401"/>
            <a:ext cx="6019800" cy="5211763"/>
          </a:xfrm>
        </p:spPr>
        <p:txBody>
          <a:bodyPr vert="eaVer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dátumu 3"/>
          <p:cNvSpPr>
            <a:spLocks noGrp="1"/>
          </p:cNvSpPr>
          <p:nvPr>
            <p:ph type="dt" sz="half" idx="10"/>
          </p:nvPr>
        </p:nvSpPr>
        <p:spPr/>
        <p:txBody>
          <a:bodyPr/>
          <a:lstStyle/>
          <a:p>
            <a:fld id="{6392DD9B-0BF2-440F-AB4B-276FAB42B986}" type="datetimeFigureOut">
              <a:rPr lang="sk-SK" smtClean="0"/>
              <a:t>20.10.2022</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0C69DB95-63EE-4542-80EF-332D25873CB9}" type="slidenum">
              <a:rPr lang="sk-SK" smtClean="0"/>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sk-SK" smtClean="0"/>
              <a:t>Kliknite sem a upravte štýl predlohy nadpisov.</a:t>
            </a:r>
            <a:endParaRPr kumimoji="0" lang="en-US"/>
          </a:p>
        </p:txBody>
      </p:sp>
      <p:sp>
        <p:nvSpPr>
          <p:cNvPr id="3" name="Zástupný symbol obsahu 2"/>
          <p:cNvSpPr>
            <a:spLocks noGrp="1"/>
          </p:cNvSpPr>
          <p:nvPr>
            <p:ph idx="1"/>
          </p:nvPr>
        </p:nvSpPr>
        <p:spPr/>
        <p:txBody>
          <a:body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dátumu 3"/>
          <p:cNvSpPr>
            <a:spLocks noGrp="1"/>
          </p:cNvSpPr>
          <p:nvPr>
            <p:ph type="dt" sz="half" idx="10"/>
          </p:nvPr>
        </p:nvSpPr>
        <p:spPr/>
        <p:txBody>
          <a:bodyPr/>
          <a:lstStyle/>
          <a:p>
            <a:fld id="{6392DD9B-0BF2-440F-AB4B-276FAB42B986}" type="datetimeFigureOut">
              <a:rPr lang="sk-SK" smtClean="0"/>
              <a:t>20.10.2022</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0C69DB95-63EE-4542-80EF-332D25873CB9}" type="slidenum">
              <a:rPr lang="sk-SK" smtClean="0"/>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bg>
      <p:bgRef idx="1002">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sk-SK" smtClean="0"/>
              <a:t>Kliknite sem a upravte štýl predlohy nadpisov.</a:t>
            </a:r>
            <a:endParaRPr kumimoji="0" lang="en-US"/>
          </a:p>
        </p:txBody>
      </p:sp>
      <p:sp>
        <p:nvSpPr>
          <p:cNvPr id="3" name="Zástupný symbol textu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sk-SK" smtClean="0"/>
              <a:t>Kliknite sem a upravte štýly predlohy textu.</a:t>
            </a:r>
          </a:p>
        </p:txBody>
      </p:sp>
      <p:sp>
        <p:nvSpPr>
          <p:cNvPr id="4" name="Zástupný symbol dátumu 3"/>
          <p:cNvSpPr>
            <a:spLocks noGrp="1"/>
          </p:cNvSpPr>
          <p:nvPr>
            <p:ph type="dt" sz="half" idx="10"/>
          </p:nvPr>
        </p:nvSpPr>
        <p:spPr/>
        <p:txBody>
          <a:bodyPr/>
          <a:lstStyle/>
          <a:p>
            <a:fld id="{6392DD9B-0BF2-440F-AB4B-276FAB42B986}" type="datetimeFigureOut">
              <a:rPr lang="sk-SK" smtClean="0"/>
              <a:t>20.10.2022</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0C69DB95-63EE-4542-80EF-332D25873CB9}" type="slidenum">
              <a:rPr lang="sk-SK" smtClean="0"/>
              <a:t>‹#›</a:t>
            </a:fld>
            <a:endParaRPr lang="sk-SK"/>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a:lstStyle/>
          <a:p>
            <a:r>
              <a:rPr kumimoji="0" lang="sk-SK" smtClean="0"/>
              <a:t>Kliknite sem a upravte štýl predlohy nadpisov.</a:t>
            </a:r>
            <a:endParaRPr kumimoji="0" lang="en-US"/>
          </a:p>
        </p:txBody>
      </p:sp>
      <p:sp>
        <p:nvSpPr>
          <p:cNvPr id="3" name="Zástupný symbol obsah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obsah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5" name="Zástupný symbol dátumu 4"/>
          <p:cNvSpPr>
            <a:spLocks noGrp="1"/>
          </p:cNvSpPr>
          <p:nvPr>
            <p:ph type="dt" sz="half" idx="10"/>
          </p:nvPr>
        </p:nvSpPr>
        <p:spPr/>
        <p:txBody>
          <a:bodyPr/>
          <a:lstStyle/>
          <a:p>
            <a:fld id="{6392DD9B-0BF2-440F-AB4B-276FAB42B986}" type="datetimeFigureOut">
              <a:rPr lang="sk-SK" smtClean="0"/>
              <a:t>20.10.2022</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0C69DB95-63EE-4542-80EF-332D25873CB9}" type="slidenum">
              <a:rPr lang="sk-SK" smtClean="0"/>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tIns="45720" anchor="b"/>
          <a:lstStyle>
            <a:lvl1pPr>
              <a:defRPr/>
            </a:lvl1pPr>
          </a:lstStyle>
          <a:p>
            <a:r>
              <a:rPr kumimoji="0" lang="sk-SK" smtClean="0"/>
              <a:t>Kliknite sem a upravte štýl predlohy nadpisov.</a:t>
            </a:r>
            <a:endParaRPr kumimoji="0" lang="en-US"/>
          </a:p>
        </p:txBody>
      </p:sp>
      <p:sp>
        <p:nvSpPr>
          <p:cNvPr id="3" name="Zástupný symbol textu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sk-SK" smtClean="0"/>
              <a:t>Kliknite sem a upravte štýly predlohy textu.</a:t>
            </a:r>
          </a:p>
        </p:txBody>
      </p:sp>
      <p:sp>
        <p:nvSpPr>
          <p:cNvPr id="4" name="Zástupný symbol textu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sk-SK" smtClean="0"/>
              <a:t>Kliknite sem a upravte štýly predlohy textu.</a:t>
            </a:r>
          </a:p>
        </p:txBody>
      </p:sp>
      <p:sp>
        <p:nvSpPr>
          <p:cNvPr id="5" name="Zástupný symbol obsah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6" name="Zástupný symbol obsah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7" name="Zástupný symbol dátumu 6"/>
          <p:cNvSpPr>
            <a:spLocks noGrp="1"/>
          </p:cNvSpPr>
          <p:nvPr>
            <p:ph type="dt" sz="half" idx="10"/>
          </p:nvPr>
        </p:nvSpPr>
        <p:spPr/>
        <p:txBody>
          <a:bodyPr/>
          <a:lstStyle/>
          <a:p>
            <a:fld id="{6392DD9B-0BF2-440F-AB4B-276FAB42B986}" type="datetimeFigureOut">
              <a:rPr lang="sk-SK" smtClean="0"/>
              <a:t>20.10.2022</a:t>
            </a:fld>
            <a:endParaRPr lang="sk-SK"/>
          </a:p>
        </p:txBody>
      </p:sp>
      <p:sp>
        <p:nvSpPr>
          <p:cNvPr id="8" name="Zástupný symbol päty 7"/>
          <p:cNvSpPr>
            <a:spLocks noGrp="1"/>
          </p:cNvSpPr>
          <p:nvPr>
            <p:ph type="ftr" sz="quarter" idx="11"/>
          </p:nvPr>
        </p:nvSpPr>
        <p:spPr/>
        <p:txBody>
          <a:bodyPr/>
          <a:lstStyle/>
          <a:p>
            <a:endParaRPr lang="sk-SK"/>
          </a:p>
        </p:txBody>
      </p:sp>
      <p:sp>
        <p:nvSpPr>
          <p:cNvPr id="9" name="Zástupný symbol čísla snímky 8"/>
          <p:cNvSpPr>
            <a:spLocks noGrp="1"/>
          </p:cNvSpPr>
          <p:nvPr>
            <p:ph type="sldNum" sz="quarter" idx="12"/>
          </p:nvPr>
        </p:nvSpPr>
        <p:spPr/>
        <p:txBody>
          <a:bodyPr/>
          <a:lstStyle/>
          <a:p>
            <a:fld id="{0C69DB95-63EE-4542-80EF-332D25873CB9}" type="slidenum">
              <a:rPr lang="sk-SK" smtClean="0"/>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sk-SK" smtClean="0"/>
              <a:t>Kliknite sem a upravte štýl predlohy nadpisov.</a:t>
            </a:r>
            <a:endParaRPr kumimoji="0" lang="en-US"/>
          </a:p>
        </p:txBody>
      </p:sp>
      <p:sp>
        <p:nvSpPr>
          <p:cNvPr id="3" name="Zástupný symbol dátumu 2"/>
          <p:cNvSpPr>
            <a:spLocks noGrp="1"/>
          </p:cNvSpPr>
          <p:nvPr>
            <p:ph type="dt" sz="half" idx="10"/>
          </p:nvPr>
        </p:nvSpPr>
        <p:spPr/>
        <p:txBody>
          <a:bodyPr/>
          <a:lstStyle/>
          <a:p>
            <a:fld id="{6392DD9B-0BF2-440F-AB4B-276FAB42B986}" type="datetimeFigureOut">
              <a:rPr lang="sk-SK" smtClean="0"/>
              <a:t>20.10.2022</a:t>
            </a:fld>
            <a:endParaRPr lang="sk-SK"/>
          </a:p>
        </p:txBody>
      </p:sp>
      <p:sp>
        <p:nvSpPr>
          <p:cNvPr id="4" name="Zástupný symbol päty 3"/>
          <p:cNvSpPr>
            <a:spLocks noGrp="1"/>
          </p:cNvSpPr>
          <p:nvPr>
            <p:ph type="ftr" sz="quarter" idx="11"/>
          </p:nvPr>
        </p:nvSpPr>
        <p:spPr/>
        <p:txBody>
          <a:bodyPr/>
          <a:lstStyle/>
          <a:p>
            <a:endParaRPr lang="sk-SK"/>
          </a:p>
        </p:txBody>
      </p:sp>
      <p:sp>
        <p:nvSpPr>
          <p:cNvPr id="5" name="Zástupný symbol čísla snímky 4"/>
          <p:cNvSpPr>
            <a:spLocks noGrp="1"/>
          </p:cNvSpPr>
          <p:nvPr>
            <p:ph type="sldNum" sz="quarter" idx="12"/>
          </p:nvPr>
        </p:nvSpPr>
        <p:spPr/>
        <p:txBody>
          <a:bodyPr/>
          <a:lstStyle/>
          <a:p>
            <a:fld id="{0C69DB95-63EE-4542-80EF-332D25873CB9}" type="slidenum">
              <a:rPr lang="sk-SK" smtClean="0"/>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p>
            <a:fld id="{6392DD9B-0BF2-440F-AB4B-276FAB42B986}" type="datetimeFigureOut">
              <a:rPr lang="sk-SK" smtClean="0"/>
              <a:t>20.10.2022</a:t>
            </a:fld>
            <a:endParaRPr lang="sk-SK"/>
          </a:p>
        </p:txBody>
      </p:sp>
      <p:sp>
        <p:nvSpPr>
          <p:cNvPr id="3" name="Zástupný symbol päty 2"/>
          <p:cNvSpPr>
            <a:spLocks noGrp="1"/>
          </p:cNvSpPr>
          <p:nvPr>
            <p:ph type="ftr" sz="quarter" idx="11"/>
          </p:nvPr>
        </p:nvSpPr>
        <p:spPr/>
        <p:txBody>
          <a:bodyPr/>
          <a:lstStyle/>
          <a:p>
            <a:endParaRPr lang="sk-SK"/>
          </a:p>
        </p:txBody>
      </p:sp>
      <p:sp>
        <p:nvSpPr>
          <p:cNvPr id="4" name="Zástupný symbol čísla snímky 3"/>
          <p:cNvSpPr>
            <a:spLocks noGrp="1"/>
          </p:cNvSpPr>
          <p:nvPr>
            <p:ph type="sldNum" sz="quarter" idx="12"/>
          </p:nvPr>
        </p:nvSpPr>
        <p:spPr/>
        <p:txBody>
          <a:bodyPr/>
          <a:lstStyle/>
          <a:p>
            <a:fld id="{0C69DB95-63EE-4542-80EF-332D25873CB9}" type="slidenum">
              <a:rPr lang="sk-SK" smtClean="0"/>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sk-SK" smtClean="0"/>
              <a:t>Kliknite sem a upravte štýl predlohy nadpisov.</a:t>
            </a:r>
            <a:endParaRPr kumimoji="0" lang="en-US"/>
          </a:p>
        </p:txBody>
      </p:sp>
      <p:sp>
        <p:nvSpPr>
          <p:cNvPr id="3" name="Zástupný symbol textu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sk-SK" smtClean="0"/>
              <a:t>Kliknite sem a upravte štýly predlohy textu.</a:t>
            </a:r>
          </a:p>
        </p:txBody>
      </p:sp>
      <p:sp>
        <p:nvSpPr>
          <p:cNvPr id="4" name="Zástupný symbol obsah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5" name="Zástupný symbol dátumu 4"/>
          <p:cNvSpPr>
            <a:spLocks noGrp="1"/>
          </p:cNvSpPr>
          <p:nvPr>
            <p:ph type="dt" sz="half" idx="10"/>
          </p:nvPr>
        </p:nvSpPr>
        <p:spPr/>
        <p:txBody>
          <a:bodyPr/>
          <a:lstStyle/>
          <a:p>
            <a:fld id="{6392DD9B-0BF2-440F-AB4B-276FAB42B986}" type="datetimeFigureOut">
              <a:rPr lang="sk-SK" smtClean="0"/>
              <a:t>20.10.2022</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0C69DB95-63EE-4542-80EF-332D25873CB9}" type="slidenum">
              <a:rPr lang="sk-SK" smtClean="0"/>
              <a:t>‹#›</a:t>
            </a:fld>
            <a:endParaRPr 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Obdĺžnik s jedným odstrihnutým a zaobleným roho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Pravouhlý trojuholní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Nadpis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sk-SK" smtClean="0"/>
              <a:t>Kliknite sem a upravte štýl predlohy nadpisov.</a:t>
            </a:r>
            <a:endParaRPr kumimoji="0" lang="en-US"/>
          </a:p>
        </p:txBody>
      </p:sp>
      <p:sp>
        <p:nvSpPr>
          <p:cNvPr id="4" name="Zástupný symbol textu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sk-SK" smtClean="0"/>
              <a:t>Kliknite sem a upravte štýly predlohy textu.</a:t>
            </a:r>
          </a:p>
        </p:txBody>
      </p:sp>
      <p:sp>
        <p:nvSpPr>
          <p:cNvPr id="5" name="Zástupný symbol dátumu 4"/>
          <p:cNvSpPr>
            <a:spLocks noGrp="1"/>
          </p:cNvSpPr>
          <p:nvPr>
            <p:ph type="dt" sz="half" idx="10"/>
          </p:nvPr>
        </p:nvSpPr>
        <p:spPr/>
        <p:txBody>
          <a:bodyPr/>
          <a:lstStyle/>
          <a:p>
            <a:fld id="{6392DD9B-0BF2-440F-AB4B-276FAB42B986}" type="datetimeFigureOut">
              <a:rPr lang="sk-SK" smtClean="0"/>
              <a:t>20.10.2022</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a:xfrm>
            <a:off x="8077200" y="6356350"/>
            <a:ext cx="609600" cy="365125"/>
          </a:xfrm>
        </p:spPr>
        <p:txBody>
          <a:bodyPr/>
          <a:lstStyle/>
          <a:p>
            <a:fld id="{0C69DB95-63EE-4542-80EF-332D25873CB9}" type="slidenum">
              <a:rPr lang="sk-SK" smtClean="0"/>
              <a:t>‹#›</a:t>
            </a:fld>
            <a:endParaRPr lang="sk-SK"/>
          </a:p>
        </p:txBody>
      </p:sp>
      <p:sp>
        <p:nvSpPr>
          <p:cNvPr id="3" name="Zástupný symbol obrázka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sk-SK" smtClean="0"/>
              <a:t>Ak chcete pridať obrázok, kliknite na ikonu</a:t>
            </a:r>
            <a:endParaRPr kumimoji="0" lang="en-US" dirty="0"/>
          </a:p>
        </p:txBody>
      </p:sp>
      <p:sp>
        <p:nvSpPr>
          <p:cNvPr id="10" name="Voľná forma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oľná forma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Voľná forma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oľná forma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Zástupný symbol nadpisu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sk-SK" smtClean="0"/>
              <a:t>Kliknite sem a upravte štýl predlohy nadpisov.</a:t>
            </a:r>
            <a:endParaRPr kumimoji="0" lang="en-US"/>
          </a:p>
        </p:txBody>
      </p:sp>
      <p:sp>
        <p:nvSpPr>
          <p:cNvPr id="30" name="Zástupný symbol textu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sk-SK" smtClean="0"/>
              <a:t>Kliknite sem a upravte štýly predlohy textu.</a:t>
            </a:r>
          </a:p>
          <a:p>
            <a:pPr lvl="1" eaLnBrk="1" latinLnBrk="0" hangingPunct="1"/>
            <a:r>
              <a:rPr kumimoji="0" lang="sk-SK" smtClean="0"/>
              <a:t>Druhá úroveň</a:t>
            </a:r>
          </a:p>
          <a:p>
            <a:pPr lvl="2" eaLnBrk="1" latinLnBrk="0" hangingPunct="1"/>
            <a:r>
              <a:rPr kumimoji="0" lang="sk-SK" smtClean="0"/>
              <a:t>Tretia úroveň</a:t>
            </a:r>
          </a:p>
          <a:p>
            <a:pPr lvl="3" eaLnBrk="1" latinLnBrk="0" hangingPunct="1"/>
            <a:r>
              <a:rPr kumimoji="0" lang="sk-SK" smtClean="0"/>
              <a:t>Štvrtá úroveň</a:t>
            </a:r>
          </a:p>
          <a:p>
            <a:pPr lvl="4" eaLnBrk="1" latinLnBrk="0" hangingPunct="1"/>
            <a:r>
              <a:rPr kumimoji="0" lang="sk-SK" smtClean="0"/>
              <a:t>Piata úroveň</a:t>
            </a:r>
            <a:endParaRPr kumimoji="0" lang="en-US"/>
          </a:p>
        </p:txBody>
      </p:sp>
      <p:sp>
        <p:nvSpPr>
          <p:cNvPr id="10" name="Zástupný symbol dátumu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392DD9B-0BF2-440F-AB4B-276FAB42B986}" type="datetimeFigureOut">
              <a:rPr lang="sk-SK" smtClean="0"/>
              <a:t>20.10.2022</a:t>
            </a:fld>
            <a:endParaRPr lang="sk-SK"/>
          </a:p>
        </p:txBody>
      </p:sp>
      <p:sp>
        <p:nvSpPr>
          <p:cNvPr id="22" name="Zástupný symbol päty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sk-SK"/>
          </a:p>
        </p:txBody>
      </p:sp>
      <p:sp>
        <p:nvSpPr>
          <p:cNvPr id="18" name="Zástupný symbol čísla snímky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C69DB95-63EE-4542-80EF-332D25873CB9}" type="slidenum">
              <a:rPr lang="sk-SK" smtClean="0"/>
              <a:t>‹#›</a:t>
            </a:fld>
            <a:endParaRPr lang="sk-SK"/>
          </a:p>
        </p:txBody>
      </p:sp>
      <p:grpSp>
        <p:nvGrpSpPr>
          <p:cNvPr id="2" name="Skupina 1"/>
          <p:cNvGrpSpPr/>
          <p:nvPr/>
        </p:nvGrpSpPr>
        <p:grpSpPr>
          <a:xfrm>
            <a:off x="-19017" y="202408"/>
            <a:ext cx="9180548" cy="649224"/>
            <a:chOff x="-19045" y="216550"/>
            <a:chExt cx="9180548" cy="649224"/>
          </a:xfrm>
        </p:grpSpPr>
        <p:sp>
          <p:nvSpPr>
            <p:cNvPr id="12" name="Voľná forma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oľná forma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sk-SK" dirty="0" smtClean="0"/>
              <a:t>Druhy informácií</a:t>
            </a:r>
            <a:endParaRPr lang="sk-SK" dirty="0"/>
          </a:p>
        </p:txBody>
      </p:sp>
      <p:sp>
        <p:nvSpPr>
          <p:cNvPr id="3" name="Podnadpis 2"/>
          <p:cNvSpPr>
            <a:spLocks noGrp="1"/>
          </p:cNvSpPr>
          <p:nvPr>
            <p:ph type="subTitle" idx="1"/>
          </p:nvPr>
        </p:nvSpPr>
        <p:spPr/>
        <p:txBody>
          <a:bodyPr/>
          <a:lstStyle/>
          <a:p>
            <a:r>
              <a:rPr lang="sk-SK" dirty="0" smtClean="0"/>
              <a:t>Viliam Jedinák</a:t>
            </a:r>
            <a:endParaRPr lang="sk-SK"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dirty="0" smtClean="0"/>
              <a:t>Digitalizácia, jednotky informácie, kódovanie, šifrovanie, komprimácia</a:t>
            </a:r>
            <a:endParaRPr lang="sk-SK" dirty="0"/>
          </a:p>
        </p:txBody>
      </p:sp>
      <p:sp>
        <p:nvSpPr>
          <p:cNvPr id="3" name="Zástupný symbol obsahu 2"/>
          <p:cNvSpPr>
            <a:spLocks noGrp="1"/>
          </p:cNvSpPr>
          <p:nvPr>
            <p:ph idx="1"/>
          </p:nvPr>
        </p:nvSpPr>
        <p:spPr/>
        <p:txBody>
          <a:bodyPr/>
          <a:lstStyle/>
          <a:p>
            <a:r>
              <a:rPr lang="sk-SK" b="1" dirty="0" smtClean="0"/>
              <a:t>Digitalizácia</a:t>
            </a:r>
            <a:r>
              <a:rPr lang="sk-SK" dirty="0" smtClean="0"/>
              <a:t> - je proces, pri ktorom sa analógové informácie, údaje prevádzajú na digitálne, do číslicového tvaru. To znamená, že každému údaju sa priradí určitý počet bitov čiže jedinečná kombinácia jednotiek a núl. </a:t>
            </a:r>
            <a:endParaRPr lang="sk-SK"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457200" y="642918"/>
            <a:ext cx="8229600" cy="5483245"/>
          </a:xfrm>
        </p:spPr>
        <p:txBody>
          <a:bodyPr>
            <a:normAutofit/>
          </a:bodyPr>
          <a:lstStyle/>
          <a:p>
            <a:r>
              <a:rPr lang="sk-SK" b="1" dirty="0" smtClean="0"/>
              <a:t>Kódovanie</a:t>
            </a:r>
            <a:r>
              <a:rPr lang="sk-SK" dirty="0" smtClean="0"/>
              <a:t> je proces, pri ktorom sa každému znaku alebo postupnosti znakov daného súboru znakov jednoznačne priradí znak alebo postupnosť znakov z iného súboru znakov. </a:t>
            </a:r>
            <a:r>
              <a:rPr lang="sk-SK" b="1" i="1" dirty="0" smtClean="0"/>
              <a:t>Kódovanie je teda transformácia určitej informácie z jednej formy na druhú pomocou určitého postupu - algoritmu</a:t>
            </a:r>
            <a:r>
              <a:rPr lang="sk-SK" dirty="0" smtClean="0"/>
              <a:t>, ktorý je väčšinou verejne známy. Účelom kódovania nie je utajenie informácie (na rozdiel od šifrovania) ale len jej iná forma zápisu vybraná tak, aby sa informácia dala čo najlepšie alebo najúspornejšie uchovať alebo preniesť.</a:t>
            </a:r>
            <a:endParaRPr lang="sk-SK"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Ú</a:t>
            </a:r>
            <a:r>
              <a:rPr lang="sk-SK" dirty="0" smtClean="0"/>
              <a:t>daj a dáta</a:t>
            </a:r>
            <a:endParaRPr lang="sk-SK" dirty="0"/>
          </a:p>
        </p:txBody>
      </p:sp>
      <p:sp>
        <p:nvSpPr>
          <p:cNvPr id="3" name="Zástupný symbol obsahu 2"/>
          <p:cNvSpPr>
            <a:spLocks noGrp="1"/>
          </p:cNvSpPr>
          <p:nvPr>
            <p:ph idx="1"/>
          </p:nvPr>
        </p:nvSpPr>
        <p:spPr/>
        <p:txBody>
          <a:bodyPr>
            <a:normAutofit fontScale="92500" lnSpcReduction="10000"/>
          </a:bodyPr>
          <a:lstStyle/>
          <a:p>
            <a:r>
              <a:rPr lang="sk-SK" b="1" dirty="0" smtClean="0"/>
              <a:t>Údaj</a:t>
            </a:r>
            <a:r>
              <a:rPr lang="sk-SK" dirty="0" smtClean="0"/>
              <a:t>, </a:t>
            </a:r>
            <a:r>
              <a:rPr lang="sk-SK" b="1" dirty="0" smtClean="0"/>
              <a:t>dáta</a:t>
            </a:r>
            <a:r>
              <a:rPr lang="sk-SK" dirty="0" smtClean="0"/>
              <a:t> je to každá správa, oznam bez ohľadu na to, či má pre nás nejaký informačný obsah alebo nie, inými slovami, či nám daná správa prinesie niečo nové, alebo nie. </a:t>
            </a:r>
          </a:p>
          <a:p>
            <a:r>
              <a:rPr lang="sk-SK" dirty="0" smtClean="0"/>
              <a:t>Údaje (dáta) sú správy, oznamy, ktoré vyjadrujú určité fakty o procesoch a prvkoch reálneho sveta. </a:t>
            </a:r>
          </a:p>
          <a:p>
            <a:r>
              <a:rPr lang="sk-SK" dirty="0" smtClean="0"/>
              <a:t>Údajmi môžu byť písmená, čísla, slová, znaky, obrázky, zvuky prípadne ich kombinácie. </a:t>
            </a:r>
          </a:p>
          <a:p>
            <a:r>
              <a:rPr lang="sk-SK" dirty="0" smtClean="0"/>
              <a:t>Všetky údaje nesú určitý informačný obsah. Ak nám daný údaj nepovie nič nového, hovoríme, že jeho informačný obsah je nulový. </a:t>
            </a:r>
          </a:p>
          <a:p>
            <a:r>
              <a:rPr lang="sk-SK" dirty="0" smtClean="0"/>
              <a:t>Údaje spracované do digitálnej formy sa nazývajú dáta. </a:t>
            </a:r>
            <a:endParaRPr lang="sk-SK"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Informácia</a:t>
            </a:r>
            <a:endParaRPr lang="sk-SK" dirty="0"/>
          </a:p>
        </p:txBody>
      </p:sp>
      <p:sp>
        <p:nvSpPr>
          <p:cNvPr id="3" name="Zástupný symbol obsahu 2"/>
          <p:cNvSpPr>
            <a:spLocks noGrp="1"/>
          </p:cNvSpPr>
          <p:nvPr>
            <p:ph idx="1"/>
          </p:nvPr>
        </p:nvSpPr>
        <p:spPr/>
        <p:txBody>
          <a:bodyPr/>
          <a:lstStyle/>
          <a:p>
            <a:r>
              <a:rPr lang="sk-SK" dirty="0" smtClean="0"/>
              <a:t>Informácia je ľubovoľná správa, údaj, príkaz, dáta (hodnoty, znaky), inštrukcie, príkazy, povely a pod, ktoré prinášajú nové poznatky a odstraňujú nevedomosť v danej oblasti. </a:t>
            </a:r>
            <a:endParaRPr lang="sk-SK"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Druhy informácií podľa obsahu </a:t>
            </a:r>
            <a:endParaRPr lang="sk-SK" dirty="0"/>
          </a:p>
        </p:txBody>
      </p:sp>
      <p:sp>
        <p:nvSpPr>
          <p:cNvPr id="3" name="Zástupný symbol obsahu 2"/>
          <p:cNvSpPr>
            <a:spLocks noGrp="1"/>
          </p:cNvSpPr>
          <p:nvPr>
            <p:ph idx="1"/>
          </p:nvPr>
        </p:nvSpPr>
        <p:spPr/>
        <p:txBody>
          <a:bodyPr/>
          <a:lstStyle/>
          <a:p>
            <a:r>
              <a:rPr lang="sk-SK" b="1" dirty="0" smtClean="0"/>
              <a:t>Textové</a:t>
            </a:r>
            <a:r>
              <a:rPr lang="sk-SK" dirty="0" smtClean="0"/>
              <a:t>:  spracúvajú sa v textových editoroch (napr. Word), ktoré umožňujú meniť typ, veľkosť, farbu, rozloženie textu,...</a:t>
            </a:r>
          </a:p>
          <a:p>
            <a:r>
              <a:rPr lang="sk-SK" b="1" dirty="0" smtClean="0"/>
              <a:t>Zvukové</a:t>
            </a:r>
            <a:r>
              <a:rPr lang="sk-SK" dirty="0" smtClean="0"/>
              <a:t>:  zvuk = elektromagnetické vlnenie,  zápis zvuku pre dosiahnutie požadovanej kvality pri frekvencii 44 kHz</a:t>
            </a:r>
            <a:endParaRPr lang="sk-SK"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lnSpcReduction="10000"/>
          </a:bodyPr>
          <a:lstStyle/>
          <a:p>
            <a:r>
              <a:rPr lang="sk-SK" b="1" dirty="0" smtClean="0"/>
              <a:t>Grafické</a:t>
            </a:r>
            <a:r>
              <a:rPr lang="sk-SK" dirty="0" smtClean="0"/>
              <a:t>:  patria sem obrázky, fotografie, schémy, spracúvame ich pomocou grafických editorov (napr. skicár, </a:t>
            </a:r>
            <a:r>
              <a:rPr lang="sk-SK" dirty="0" err="1" smtClean="0"/>
              <a:t>Photoshop</a:t>
            </a:r>
            <a:r>
              <a:rPr lang="sk-SK" dirty="0" smtClean="0"/>
              <a:t>, </a:t>
            </a:r>
            <a:r>
              <a:rPr lang="sk-SK" dirty="0" err="1" smtClean="0"/>
              <a:t>Gimp</a:t>
            </a:r>
            <a:r>
              <a:rPr lang="sk-SK" dirty="0" smtClean="0"/>
              <a:t>, </a:t>
            </a:r>
            <a:r>
              <a:rPr lang="sk-SK" dirty="0" err="1" smtClean="0"/>
              <a:t>Corel</a:t>
            </a:r>
            <a:r>
              <a:rPr lang="sk-SK" dirty="0" smtClean="0"/>
              <a:t> </a:t>
            </a:r>
            <a:r>
              <a:rPr lang="sk-SK" dirty="0" err="1" smtClean="0"/>
              <a:t>Draw</a:t>
            </a:r>
            <a:r>
              <a:rPr lang="sk-SK" dirty="0" smtClean="0"/>
              <a:t>, CAD),  </a:t>
            </a:r>
          </a:p>
          <a:p>
            <a:r>
              <a:rPr lang="sk-SK" dirty="0" smtClean="0"/>
              <a:t>používajú sa dva spôsoby uloženia: </a:t>
            </a:r>
          </a:p>
          <a:p>
            <a:pPr lvl="1"/>
            <a:r>
              <a:rPr lang="sk-SK" dirty="0" smtClean="0"/>
              <a:t> vektorové = množina kriviek </a:t>
            </a:r>
          </a:p>
          <a:p>
            <a:pPr lvl="1"/>
            <a:r>
              <a:rPr lang="sk-SK" dirty="0" smtClean="0"/>
              <a:t> rastrové (</a:t>
            </a:r>
            <a:r>
              <a:rPr lang="sk-SK" dirty="0" err="1" smtClean="0"/>
              <a:t>pixelové</a:t>
            </a:r>
            <a:r>
              <a:rPr lang="sk-SK" dirty="0" smtClean="0"/>
              <a:t>) = zobrazované pomocou jednotlivých bodov (</a:t>
            </a:r>
            <a:r>
              <a:rPr lang="sk-SK" dirty="0" err="1" smtClean="0"/>
              <a:t>pixelov</a:t>
            </a:r>
            <a:r>
              <a:rPr lang="sk-SK" dirty="0" smtClean="0"/>
              <a:t>),  najrozšírenejšie formáty: BMP, JPG, GIF, PNG, CDR, DWG,...  </a:t>
            </a:r>
          </a:p>
          <a:p>
            <a:r>
              <a:rPr lang="sk-SK" dirty="0" smtClean="0"/>
              <a:t>veľkosť uloženej grafickej informácie = počet bodov (výška * šírka) [</a:t>
            </a:r>
            <a:r>
              <a:rPr lang="sk-SK" dirty="0" err="1" smtClean="0"/>
              <a:t>px</a:t>
            </a:r>
            <a:r>
              <a:rPr lang="sk-SK" dirty="0" smtClean="0"/>
              <a:t>] * veľkosť bodu [b] {každý bod v režime </a:t>
            </a:r>
            <a:r>
              <a:rPr lang="sk-SK" dirty="0" err="1" smtClean="0"/>
              <a:t>True</a:t>
            </a:r>
            <a:r>
              <a:rPr lang="sk-SK" dirty="0" smtClean="0"/>
              <a:t> </a:t>
            </a:r>
            <a:r>
              <a:rPr lang="sk-SK" dirty="0" err="1" smtClean="0"/>
              <a:t>Color</a:t>
            </a:r>
            <a:r>
              <a:rPr lang="sk-SK" dirty="0" smtClean="0"/>
              <a:t> (pravá farebnosť) zaberá 24 bitov}</a:t>
            </a:r>
            <a:endParaRPr lang="sk-SK"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457200" y="714356"/>
            <a:ext cx="8229600" cy="5411807"/>
          </a:xfrm>
        </p:spPr>
        <p:txBody>
          <a:bodyPr/>
          <a:lstStyle/>
          <a:p>
            <a:r>
              <a:rPr lang="sk-SK" b="1" dirty="0" smtClean="0"/>
              <a:t>Multimediálne</a:t>
            </a:r>
            <a:r>
              <a:rPr lang="sk-SK" dirty="0" smtClean="0"/>
              <a:t>:  zlúčené viaceré druhy informácií,  napr. text + statický obraz + zvuk + animácie + videá </a:t>
            </a:r>
          </a:p>
          <a:p>
            <a:endParaRPr lang="sk-SK" dirty="0"/>
          </a:p>
          <a:p>
            <a:r>
              <a:rPr lang="sk-SK" b="1" dirty="0" smtClean="0"/>
              <a:t>Programy</a:t>
            </a:r>
            <a:r>
              <a:rPr lang="sk-SK" dirty="0" smtClean="0"/>
              <a:t>:  sú to informácie pre počítač, ktoré mu určujú postupnosť krokov, ktoré má vykonávať - riadia činnosť počítača</a:t>
            </a:r>
            <a:endParaRPr lang="sk-SK"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Informačný proces </a:t>
            </a:r>
            <a:endParaRPr lang="sk-SK" dirty="0"/>
          </a:p>
        </p:txBody>
      </p:sp>
      <p:sp>
        <p:nvSpPr>
          <p:cNvPr id="3" name="Zástupný symbol obsahu 2"/>
          <p:cNvSpPr>
            <a:spLocks noGrp="1"/>
          </p:cNvSpPr>
          <p:nvPr>
            <p:ph idx="1"/>
          </p:nvPr>
        </p:nvSpPr>
        <p:spPr/>
        <p:txBody>
          <a:bodyPr>
            <a:normAutofit/>
          </a:bodyPr>
          <a:lstStyle/>
          <a:p>
            <a:pPr>
              <a:buNone/>
            </a:pPr>
            <a:r>
              <a:rPr lang="sk-SK" dirty="0" smtClean="0"/>
              <a:t>Tento proces zahŕňa 4 etapy: </a:t>
            </a:r>
          </a:p>
          <a:p>
            <a:r>
              <a:rPr lang="sk-SK" dirty="0" smtClean="0"/>
              <a:t>a) </a:t>
            </a:r>
            <a:r>
              <a:rPr lang="sk-SK" b="1" dirty="0" smtClean="0"/>
              <a:t>zber informácií </a:t>
            </a:r>
            <a:r>
              <a:rPr lang="sk-SK" dirty="0" smtClean="0"/>
              <a:t>- fyzická prítomnosť človeka, alebo technické prostriedky na zber </a:t>
            </a:r>
          </a:p>
          <a:p>
            <a:r>
              <a:rPr lang="sk-SK" dirty="0" smtClean="0"/>
              <a:t>b) </a:t>
            </a:r>
            <a:r>
              <a:rPr lang="sk-SK" b="1" dirty="0" smtClean="0"/>
              <a:t>prenos informácií </a:t>
            </a:r>
            <a:r>
              <a:rPr lang="sk-SK" dirty="0" smtClean="0"/>
              <a:t>- prenos sa uskutočňuje komunikačným procesom, pre prenos sa môžu používať tieto prostriedky prenosu: - osobne – ako nosiče informácie, údajov sa môžu použiť: magnetická páska, magnetický disk, optické disky (CD-ROM, DVD, USB kľúč), - po metal linkách – telefón a priame linky, - rádiom – prenos pomocou rádiových vĺn </a:t>
            </a:r>
            <a:endParaRPr lang="sk-SK"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457200" y="642918"/>
            <a:ext cx="8229600" cy="5483245"/>
          </a:xfrm>
        </p:spPr>
        <p:txBody>
          <a:bodyPr>
            <a:normAutofit/>
          </a:bodyPr>
          <a:lstStyle/>
          <a:p>
            <a:r>
              <a:rPr lang="sk-SK" dirty="0" smtClean="0"/>
              <a:t>c) </a:t>
            </a:r>
            <a:r>
              <a:rPr lang="sk-SK" b="1" dirty="0" smtClean="0"/>
              <a:t>spracovanie informácií </a:t>
            </a:r>
            <a:r>
              <a:rPr lang="sk-SK" dirty="0" smtClean="0"/>
              <a:t>- v minulosti sa pre spracovanie informácií a údajov používali rôzne zariadenia, triediace stroje, vyhodnocovacie stroje. V súčasnej dobe sa predovšetkým ako prostriedok pre spracovanie informácií a údajov používa číslicový počítač. </a:t>
            </a:r>
          </a:p>
          <a:p>
            <a:r>
              <a:rPr lang="sk-SK" dirty="0" smtClean="0"/>
              <a:t>d) </a:t>
            </a:r>
            <a:r>
              <a:rPr lang="sk-SK" b="1" dirty="0" smtClean="0"/>
              <a:t>uchovanie informácií </a:t>
            </a:r>
            <a:r>
              <a:rPr lang="sk-SK" dirty="0" smtClean="0"/>
              <a:t>- prenesené a spracované informácie a údaje je vhodné trvalo ukladať archivovať pre ďalšie využitie a šírenie. Informácie a údaje sa zapisujú na rôzne média: HDD, CD - ROM, DVD, USB -kľúč, externé HDD. </a:t>
            </a:r>
            <a:endParaRPr lang="sk-SK"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457200" y="714356"/>
            <a:ext cx="8229600" cy="5411807"/>
          </a:xfrm>
        </p:spPr>
        <p:txBody>
          <a:bodyPr>
            <a:normAutofit/>
          </a:bodyPr>
          <a:lstStyle/>
          <a:p>
            <a:pPr algn="ctr">
              <a:buNone/>
            </a:pPr>
            <a:r>
              <a:rPr lang="sk-SK" dirty="0" smtClean="0"/>
              <a:t>Údaje sú zachytené pomocou abecedných a číslicových znakov. </a:t>
            </a:r>
          </a:p>
          <a:p>
            <a:r>
              <a:rPr lang="sk-SK" dirty="0" smtClean="0"/>
              <a:t>Ich prezentácia môže mať dve formy:</a:t>
            </a:r>
          </a:p>
          <a:p>
            <a:pPr lvl="1"/>
            <a:r>
              <a:rPr lang="sk-SK" b="1" dirty="0" smtClean="0"/>
              <a:t>analógová forma </a:t>
            </a:r>
            <a:r>
              <a:rPr lang="sk-SK" dirty="0" smtClean="0"/>
              <a:t>– spojitá, napr. ručičkové hodinky, ručičkové meracie prístroje, </a:t>
            </a:r>
          </a:p>
          <a:p>
            <a:pPr lvl="1">
              <a:buNone/>
            </a:pPr>
            <a:endParaRPr lang="sk-SK" dirty="0" smtClean="0"/>
          </a:p>
          <a:p>
            <a:pPr lvl="1"/>
            <a:r>
              <a:rPr lang="sk-SK" b="1" dirty="0" smtClean="0"/>
              <a:t>digitálna forma </a:t>
            </a:r>
            <a:r>
              <a:rPr lang="sk-SK" dirty="0" smtClean="0"/>
              <a:t>– nespojitá (skokovitá), napr. digitálne zobrazovanie času, digitálne merače. Získané údaje sú hneď vyjadrené v číselnej forme.</a:t>
            </a:r>
            <a:endParaRPr lang="sk-SK"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60</TotalTime>
  <Words>698</Words>
  <Application>Microsoft Office PowerPoint</Application>
  <PresentationFormat>Prezentácia na obrazovke (4:3)</PresentationFormat>
  <Paragraphs>35</Paragraphs>
  <Slides>11</Slides>
  <Notes>0</Notes>
  <HiddenSlides>0</HiddenSlides>
  <MMClips>0</MMClips>
  <ScaleCrop>false</ScaleCrop>
  <HeadingPairs>
    <vt:vector size="4" baseType="variant">
      <vt:variant>
        <vt:lpstr>Motív</vt:lpstr>
      </vt:variant>
      <vt:variant>
        <vt:i4>1</vt:i4>
      </vt:variant>
      <vt:variant>
        <vt:lpstr>Nadpisy snímok</vt:lpstr>
      </vt:variant>
      <vt:variant>
        <vt:i4>11</vt:i4>
      </vt:variant>
    </vt:vector>
  </HeadingPairs>
  <TitlesOfParts>
    <vt:vector size="12" baseType="lpstr">
      <vt:lpstr>Tok</vt:lpstr>
      <vt:lpstr>Druhy informácií</vt:lpstr>
      <vt:lpstr>Údaj a dáta</vt:lpstr>
      <vt:lpstr>Informácia</vt:lpstr>
      <vt:lpstr>Druhy informácií podľa obsahu </vt:lpstr>
      <vt:lpstr>Prezentácia programu PowerPoint</vt:lpstr>
      <vt:lpstr>Prezentácia programu PowerPoint</vt:lpstr>
      <vt:lpstr>Informačný proces </vt:lpstr>
      <vt:lpstr>Prezentácia programu PowerPoint</vt:lpstr>
      <vt:lpstr>Prezentácia programu PowerPoint</vt:lpstr>
      <vt:lpstr>Digitalizácia, jednotky informácie, kódovanie, šifrovanie, komprimácia</vt:lpstr>
      <vt:lpstr>Prezentácia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Druhy informácií</dc:title>
  <dc:creator>Viliam Jedinák</dc:creator>
  <cp:lastModifiedBy>Administrator</cp:lastModifiedBy>
  <cp:revision>3</cp:revision>
  <dcterms:created xsi:type="dcterms:W3CDTF">2022-10-12T12:37:50Z</dcterms:created>
  <dcterms:modified xsi:type="dcterms:W3CDTF">2022-10-20T09:33:50Z</dcterms:modified>
</cp:coreProperties>
</file>