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sk-SK" smtClean="0"/>
              <a:t>Kliknite sem a upravte štýl predlohy nadpisov.</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smtClean="0"/>
              <a:t>Kliknite sem a upravte štýl predlohy podnadpisov.</a:t>
            </a:r>
            <a:endParaRPr kumimoji="0" lang="en-US"/>
          </a:p>
        </p:txBody>
      </p:sp>
      <p:sp>
        <p:nvSpPr>
          <p:cNvPr id="30" name="Zástupný symbol dátumu 29"/>
          <p:cNvSpPr>
            <a:spLocks noGrp="1"/>
          </p:cNvSpPr>
          <p:nvPr>
            <p:ph type="dt" sz="half" idx="10"/>
          </p:nvPr>
        </p:nvSpPr>
        <p:spPr/>
        <p:txBody>
          <a:bodyPr/>
          <a:lstStyle/>
          <a:p>
            <a:fld id="{70F9B928-CFD6-4C03-8682-6CCE93742633}" type="datetimeFigureOut">
              <a:rPr lang="sk-SK" smtClean="0"/>
              <a:t>28. 9. 2022</a:t>
            </a:fld>
            <a:endParaRPr lang="sk-SK"/>
          </a:p>
        </p:txBody>
      </p:sp>
      <p:sp>
        <p:nvSpPr>
          <p:cNvPr id="19" name="Zástupný symbol päty 18"/>
          <p:cNvSpPr>
            <a:spLocks noGrp="1"/>
          </p:cNvSpPr>
          <p:nvPr>
            <p:ph type="ftr" sz="quarter" idx="11"/>
          </p:nvPr>
        </p:nvSpPr>
        <p:spPr/>
        <p:txBody>
          <a:bodyPr/>
          <a:lstStyle/>
          <a:p>
            <a:endParaRPr lang="sk-SK"/>
          </a:p>
        </p:txBody>
      </p:sp>
      <p:sp>
        <p:nvSpPr>
          <p:cNvPr id="27" name="Zástupný symbol čísla snímky 26"/>
          <p:cNvSpPr>
            <a:spLocks noGrp="1"/>
          </p:cNvSpPr>
          <p:nvPr>
            <p:ph type="sldNum" sz="quarter" idx="12"/>
          </p:nvPr>
        </p:nvSpPr>
        <p:spPr/>
        <p:txBody>
          <a:bodyPr/>
          <a:lstStyle/>
          <a:p>
            <a:fld id="{FF18A4BC-ED1E-4367-A4BA-936F7035DE27}" type="slidenum">
              <a:rPr lang="sk-SK" smtClean="0"/>
              <a:t>‹#›</a:t>
            </a:fld>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70F9B928-CFD6-4C03-8682-6CCE93742633}" type="datetimeFigureOut">
              <a:rPr lang="sk-SK" smtClean="0"/>
              <a:t>28. 9. 2022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914401"/>
            <a:ext cx="2057400" cy="5211763"/>
          </a:xfrm>
        </p:spPr>
        <p:txBody>
          <a:bodyPr vert="eaVer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914401"/>
            <a:ext cx="6019800" cy="5211763"/>
          </a:xfrm>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70F9B928-CFD6-4C03-8682-6CCE93742633}" type="datetimeFigureOut">
              <a:rPr lang="sk-SK" smtClean="0"/>
              <a:t>28. 9. 2022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obsahu 2"/>
          <p:cNvSpPr>
            <a:spLocks noGrp="1"/>
          </p:cNvSpPr>
          <p:nvPr>
            <p:ph idx="1"/>
          </p:nvPr>
        </p:nvSpPr>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70F9B928-CFD6-4C03-8682-6CCE93742633}" type="datetimeFigureOut">
              <a:rPr lang="sk-SK" smtClean="0"/>
              <a:t>28. 9. 2022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smtClean="0"/>
              <a:t>Kliknite sem a upravte štýly predlohy textu.</a:t>
            </a:r>
          </a:p>
        </p:txBody>
      </p:sp>
      <p:sp>
        <p:nvSpPr>
          <p:cNvPr id="4" name="Zástupný symbol dátumu 3"/>
          <p:cNvSpPr>
            <a:spLocks noGrp="1"/>
          </p:cNvSpPr>
          <p:nvPr>
            <p:ph type="dt" sz="half" idx="10"/>
          </p:nvPr>
        </p:nvSpPr>
        <p:spPr/>
        <p:txBody>
          <a:bodyPr/>
          <a:lstStyle/>
          <a:p>
            <a:fld id="{70F9B928-CFD6-4C03-8682-6CCE93742633}" type="datetimeFigureOut">
              <a:rPr lang="sk-SK" smtClean="0"/>
              <a:t>28. 9. 2022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FF18A4BC-ED1E-4367-A4BA-936F7035DE27}" type="slidenum">
              <a:rPr lang="sk-SK" smtClean="0"/>
              <a:t>‹#›</a:t>
            </a:fld>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sk-SK" smtClean="0"/>
              <a:t>Kliknite sem a upravte štýl predlohy nadpisov.</a:t>
            </a:r>
            <a:endParaRPr kumimoji="0" lang="en-US"/>
          </a:p>
        </p:txBody>
      </p:sp>
      <p:sp>
        <p:nvSpPr>
          <p:cNvPr id="3" name="Zástupný symbol obsah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obsah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p>
            <a:fld id="{70F9B928-CFD6-4C03-8682-6CCE93742633}" type="datetimeFigureOut">
              <a:rPr lang="sk-SK" smtClean="0"/>
              <a:t>28. 9. 2022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4" name="Zástupný symbol tex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Kliknite sem a upravte štýly predlohy textu.</a:t>
            </a:r>
          </a:p>
        </p:txBody>
      </p:sp>
      <p:sp>
        <p:nvSpPr>
          <p:cNvPr id="5" name="Zástupný symbol obsah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6" name="Zástupný symbol obsah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0"/>
          </p:nvPr>
        </p:nvSpPr>
        <p:spPr/>
        <p:txBody>
          <a:bodyPr/>
          <a:lstStyle/>
          <a:p>
            <a:fld id="{70F9B928-CFD6-4C03-8682-6CCE93742633}" type="datetimeFigureOut">
              <a:rPr lang="sk-SK" smtClean="0"/>
              <a:t>28. 9. 2022</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sk-SK" smtClean="0"/>
              <a:t>Kliknite sem a upravte štýl predlohy nadpisov.</a:t>
            </a:r>
            <a:endParaRPr kumimoji="0" lang="en-US"/>
          </a:p>
        </p:txBody>
      </p:sp>
      <p:sp>
        <p:nvSpPr>
          <p:cNvPr id="3" name="Zástupný symbol dátumu 2"/>
          <p:cNvSpPr>
            <a:spLocks noGrp="1"/>
          </p:cNvSpPr>
          <p:nvPr>
            <p:ph type="dt" sz="half" idx="10"/>
          </p:nvPr>
        </p:nvSpPr>
        <p:spPr/>
        <p:txBody>
          <a:bodyPr/>
          <a:lstStyle/>
          <a:p>
            <a:fld id="{70F9B928-CFD6-4C03-8682-6CCE93742633}" type="datetimeFigureOut">
              <a:rPr lang="sk-SK" smtClean="0"/>
              <a:t>28. 9. 2022</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70F9B928-CFD6-4C03-8682-6CCE93742633}" type="datetimeFigureOut">
              <a:rPr lang="sk-SK" smtClean="0"/>
              <a:t>28. 9. 2022</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sk-SK" smtClean="0"/>
              <a:t>Kliknite sem a upravte štýly predlohy textu.</a:t>
            </a:r>
          </a:p>
        </p:txBody>
      </p:sp>
      <p:sp>
        <p:nvSpPr>
          <p:cNvPr id="4" name="Zástupný symbol obsah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p>
            <a:fld id="{70F9B928-CFD6-4C03-8682-6CCE93742633}" type="datetimeFigureOut">
              <a:rPr lang="sk-SK" smtClean="0"/>
              <a:t>28. 9. 2022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FF18A4BC-ED1E-4367-A4BA-936F7035DE27}" type="slidenum">
              <a:rPr lang="sk-SK" smtClean="0"/>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9" name="Obdĺžnik s jedným odstrihnutým a zaobleným roho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uhlý trojuho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sk-SK" smtClean="0"/>
              <a:t>Kliknite sem a upravte štýl predlohy nadpisov.</a:t>
            </a:r>
            <a:endParaRPr kumimoji="0" lang="en-US"/>
          </a:p>
        </p:txBody>
      </p:sp>
      <p:sp>
        <p:nvSpPr>
          <p:cNvPr id="4" name="Zástupný symbol tex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sk-SK" smtClean="0"/>
              <a:t>Kliknite sem a upravte štýly predlohy textu.</a:t>
            </a:r>
          </a:p>
        </p:txBody>
      </p:sp>
      <p:sp>
        <p:nvSpPr>
          <p:cNvPr id="5" name="Zástupný symbol dátumu 4"/>
          <p:cNvSpPr>
            <a:spLocks noGrp="1"/>
          </p:cNvSpPr>
          <p:nvPr>
            <p:ph type="dt" sz="half" idx="10"/>
          </p:nvPr>
        </p:nvSpPr>
        <p:spPr/>
        <p:txBody>
          <a:bodyPr/>
          <a:lstStyle/>
          <a:p>
            <a:fld id="{70F9B928-CFD6-4C03-8682-6CCE93742633}" type="datetimeFigureOut">
              <a:rPr lang="sk-SK" smtClean="0"/>
              <a:t>28. 9. 2022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a:xfrm>
            <a:off x="8077200" y="6356350"/>
            <a:ext cx="609600" cy="365125"/>
          </a:xfrm>
        </p:spPr>
        <p:txBody>
          <a:bodyPr/>
          <a:lstStyle/>
          <a:p>
            <a:fld id="{FF18A4BC-ED1E-4367-A4BA-936F7035DE27}" type="slidenum">
              <a:rPr lang="sk-SK" smtClean="0"/>
              <a:t>‹#›</a:t>
            </a:fld>
            <a:endParaRPr lang="sk-SK"/>
          </a:p>
        </p:txBody>
      </p:sp>
      <p:sp>
        <p:nvSpPr>
          <p:cNvPr id="3" name="Zástupný symbol obrázka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sk-SK" smtClean="0"/>
              <a:t>Ak chcete pridať obrázok, kliknite na ikonu</a:t>
            </a:r>
            <a:endParaRPr kumimoji="0" lang="en-US" dirty="0"/>
          </a:p>
        </p:txBody>
      </p:sp>
      <p:sp>
        <p:nvSpPr>
          <p:cNvPr id="10" name="Voľná form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ľná form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7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Voľná form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ľná form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nadpis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sk-SK" smtClean="0"/>
              <a:t>Kliknite sem a upravte štýl predlohy nadpisov.</a:t>
            </a:r>
            <a:endParaRPr kumimoji="0" lang="en-US"/>
          </a:p>
        </p:txBody>
      </p:sp>
      <p:sp>
        <p:nvSpPr>
          <p:cNvPr id="30" name="Zástupný symbol tex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0" name="Zástupný symbol dátumu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0F9B928-CFD6-4C03-8682-6CCE93742633}" type="datetimeFigureOut">
              <a:rPr lang="sk-SK" smtClean="0"/>
              <a:t>28. 9. 2022</a:t>
            </a:fld>
            <a:endParaRPr lang="sk-SK"/>
          </a:p>
        </p:txBody>
      </p:sp>
      <p:sp>
        <p:nvSpPr>
          <p:cNvPr id="22" name="Zástupný symbol päty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k-SK"/>
          </a:p>
        </p:txBody>
      </p:sp>
      <p:sp>
        <p:nvSpPr>
          <p:cNvPr id="18" name="Zástupný symbol čísla snímky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18A4BC-ED1E-4367-A4BA-936F7035DE27}" type="slidenum">
              <a:rPr lang="sk-SK" smtClean="0"/>
              <a:t>‹#›</a:t>
            </a:fld>
            <a:endParaRPr lang="sk-SK"/>
          </a:p>
        </p:txBody>
      </p:sp>
      <p:grpSp>
        <p:nvGrpSpPr>
          <p:cNvPr id="2" name="Skupina 1"/>
          <p:cNvGrpSpPr/>
          <p:nvPr/>
        </p:nvGrpSpPr>
        <p:grpSpPr>
          <a:xfrm>
            <a:off x="-19017" y="202408"/>
            <a:ext cx="9180548" cy="649224"/>
            <a:chOff x="-19045" y="216550"/>
            <a:chExt cx="9180548" cy="649224"/>
          </a:xfrm>
        </p:grpSpPr>
        <p:sp>
          <p:nvSpPr>
            <p:cNvPr id="12" name="Voľná form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ľná form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a:t>Formáty videa</a:t>
            </a:r>
          </a:p>
        </p:txBody>
      </p:sp>
      <p:sp>
        <p:nvSpPr>
          <p:cNvPr id="3" name="Podnadpis 2"/>
          <p:cNvSpPr>
            <a:spLocks noGrp="1"/>
          </p:cNvSpPr>
          <p:nvPr>
            <p:ph type="subTitle" idx="1"/>
          </p:nvPr>
        </p:nvSpPr>
        <p:spPr/>
        <p:txBody>
          <a:bodyPr/>
          <a:lstStyle/>
          <a:p>
            <a:r>
              <a:rPr lang="sk-SK" dirty="0" smtClean="0"/>
              <a:t>Viliam </a:t>
            </a:r>
            <a:r>
              <a:rPr lang="sk-SK" dirty="0" err="1" smtClean="0"/>
              <a:t>Jedinák</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a:t>Prehľad najpoužívanejších </a:t>
            </a:r>
            <a:r>
              <a:rPr lang="sk-SK" b="1" dirty="0" err="1"/>
              <a:t>kodekov</a:t>
            </a:r>
            <a:r>
              <a:rPr lang="sk-SK" b="1" dirty="0"/>
              <a:t> pre niektoré formáty videa</a:t>
            </a:r>
            <a:endParaRPr lang="sk-SK" dirty="0"/>
          </a:p>
        </p:txBody>
      </p:sp>
      <p:sp>
        <p:nvSpPr>
          <p:cNvPr id="3" name="Zástupný symbol obsahu 2"/>
          <p:cNvSpPr>
            <a:spLocks noGrp="1"/>
          </p:cNvSpPr>
          <p:nvPr>
            <p:ph idx="1"/>
          </p:nvPr>
        </p:nvSpPr>
        <p:spPr/>
        <p:txBody>
          <a:bodyPr>
            <a:normAutofit/>
          </a:bodyPr>
          <a:lstStyle/>
          <a:p>
            <a:r>
              <a:rPr lang="sk-SK" b="1" dirty="0"/>
              <a:t>MPEG-4 AVC</a:t>
            </a:r>
            <a:r>
              <a:rPr lang="sk-SK" dirty="0"/>
              <a:t> pre tento formát sa najčastejšie využíva </a:t>
            </a:r>
            <a:r>
              <a:rPr lang="sk-SK" dirty="0" err="1"/>
              <a:t>kodek</a:t>
            </a:r>
            <a:r>
              <a:rPr lang="sk-SK" dirty="0"/>
              <a:t> x264, ktorý je v súčasnosti asi najpokrokovejším </a:t>
            </a:r>
            <a:r>
              <a:rPr lang="sk-SK" dirty="0" err="1"/>
              <a:t>kodekom</a:t>
            </a:r>
            <a:r>
              <a:rPr lang="sk-SK" dirty="0"/>
              <a:t> pre tento formát. Vďaka podpore veľkého množstva možností komprimácie videa, ktoré formát MPEG-4 AVC ponúka, dosahuje veľmi dobrý pomer kvalita / veľkosť, vďaka čomu je vhodný na ukladanie napríklad HD videa. Tieto videá bývajú prevažne uložené v kontajneri MP4, MKV alebo MOV. </a:t>
            </a:r>
            <a:endParaRPr lang="sk-SK" dirty="0" smtClean="0"/>
          </a:p>
          <a:p>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571480"/>
            <a:ext cx="8229600" cy="5554683"/>
          </a:xfrm>
        </p:spPr>
        <p:txBody>
          <a:bodyPr/>
          <a:lstStyle/>
          <a:p>
            <a:r>
              <a:rPr lang="sk-SK" b="1" dirty="0"/>
              <a:t>MPEG-4 ASP</a:t>
            </a:r>
            <a:r>
              <a:rPr lang="sk-SK" dirty="0"/>
              <a:t> video je často komprimované práve </a:t>
            </a:r>
            <a:r>
              <a:rPr lang="sk-SK" dirty="0" err="1"/>
              <a:t>kodekom</a:t>
            </a:r>
            <a:r>
              <a:rPr lang="sk-SK" dirty="0"/>
              <a:t> </a:t>
            </a:r>
            <a:r>
              <a:rPr lang="sk-SK" dirty="0" err="1"/>
              <a:t>DivX</a:t>
            </a:r>
            <a:r>
              <a:rPr lang="sk-SK" dirty="0"/>
              <a:t>, alebo jeho </a:t>
            </a:r>
            <a:r>
              <a:rPr lang="sk-SK" dirty="0" err="1"/>
              <a:t>opensource</a:t>
            </a:r>
            <a:r>
              <a:rPr lang="sk-SK" dirty="0"/>
              <a:t> konkurentom </a:t>
            </a:r>
            <a:r>
              <a:rPr lang="sk-SK" dirty="0" err="1"/>
              <a:t>Xvid</a:t>
            </a:r>
            <a:r>
              <a:rPr lang="sk-SK" dirty="0"/>
              <a:t>. Video vytvorené niektorým z týchto dvoch </a:t>
            </a:r>
            <a:r>
              <a:rPr lang="sk-SK" dirty="0" err="1"/>
              <a:t>kodekov</a:t>
            </a:r>
            <a:r>
              <a:rPr lang="sk-SK" dirty="0"/>
              <a:t> je vo formáte MPEG-4 AVC a je ho možne prehrávať </a:t>
            </a:r>
            <a:r>
              <a:rPr lang="sk-SK" dirty="0" err="1"/>
              <a:t>ľubovolným</a:t>
            </a:r>
            <a:r>
              <a:rPr lang="sk-SK" dirty="0"/>
              <a:t> </a:t>
            </a:r>
            <a:r>
              <a:rPr lang="sk-SK" dirty="0" err="1"/>
              <a:t>kodekom</a:t>
            </a:r>
            <a:r>
              <a:rPr lang="sk-SK" dirty="0"/>
              <a:t> pre tento formát. Možnosť prehrávať video vytvorené </a:t>
            </a:r>
            <a:r>
              <a:rPr lang="sk-SK" dirty="0" err="1"/>
              <a:t>kodekom</a:t>
            </a:r>
            <a:r>
              <a:rPr lang="sk-SK" dirty="0"/>
              <a:t> </a:t>
            </a:r>
            <a:r>
              <a:rPr lang="sk-SK" dirty="0" err="1"/>
              <a:t>Xvid</a:t>
            </a:r>
            <a:r>
              <a:rPr lang="sk-SK" dirty="0"/>
              <a:t> na zariadeniach certifikovaných iba pre </a:t>
            </a:r>
            <a:r>
              <a:rPr lang="sk-SK" dirty="0" err="1"/>
              <a:t>DivX</a:t>
            </a:r>
            <a:r>
              <a:rPr lang="sk-SK" dirty="0"/>
              <a:t> môže niekedy spôsobovať problémy pre niektoré modifikácie, ktoré využíva na rozdiel od </a:t>
            </a:r>
            <a:r>
              <a:rPr lang="sk-SK" dirty="0" err="1"/>
              <a:t>kodeku</a:t>
            </a:r>
            <a:r>
              <a:rPr lang="sk-SK" dirty="0"/>
              <a:t> </a:t>
            </a:r>
            <a:r>
              <a:rPr lang="sk-SK" dirty="0" err="1"/>
              <a:t>DivX</a:t>
            </a:r>
            <a:r>
              <a:rPr lang="sk-SK"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p:txBody>
          <a:bodyPr/>
          <a:lstStyle/>
          <a:p>
            <a:r>
              <a:rPr lang="sk-SK" b="1" dirty="0"/>
              <a:t>WMV</a:t>
            </a:r>
            <a:r>
              <a:rPr lang="sk-SK" dirty="0"/>
              <a:t> (Windows </a:t>
            </a:r>
            <a:r>
              <a:rPr lang="sk-SK" dirty="0" err="1"/>
              <a:t>Media</a:t>
            </a:r>
            <a:r>
              <a:rPr lang="sk-SK" dirty="0"/>
              <a:t> Video) je formát, ktorý je zakódovaný rovnomenným </a:t>
            </a:r>
            <a:r>
              <a:rPr lang="sk-SK" dirty="0" err="1"/>
              <a:t>kodekom</a:t>
            </a:r>
            <a:r>
              <a:rPr lang="sk-SK" dirty="0"/>
              <a:t> </a:t>
            </a:r>
            <a:r>
              <a:rPr lang="sk-SK" dirty="0" err="1"/>
              <a:t>wmv</a:t>
            </a:r>
            <a:r>
              <a:rPr lang="sk-SK" dirty="0"/>
              <a:t>. </a:t>
            </a:r>
            <a:r>
              <a:rPr lang="sk-SK" dirty="0" err="1"/>
              <a:t>Wmv</a:t>
            </a:r>
            <a:r>
              <a:rPr lang="sk-SK" dirty="0"/>
              <a:t> bol vyvinutý spoločnosťou Microsoft. Pôvodne mal súžiť na prenos </a:t>
            </a:r>
            <a:r>
              <a:rPr lang="sk-SK" dirty="0" err="1"/>
              <a:t>streamovaného</a:t>
            </a:r>
            <a:r>
              <a:rPr lang="sk-SK" dirty="0"/>
              <a:t> videa. </a:t>
            </a:r>
            <a:r>
              <a:rPr lang="sk-SK" dirty="0" err="1"/>
              <a:t>Kodek</a:t>
            </a:r>
            <a:r>
              <a:rPr lang="sk-SK" dirty="0"/>
              <a:t> WMV 9 sa po </a:t>
            </a:r>
            <a:r>
              <a:rPr lang="sk-SK" dirty="0" err="1"/>
              <a:t>štandardizáci</a:t>
            </a:r>
            <a:r>
              <a:rPr lang="sk-SK" dirty="0"/>
              <a:t> aj pod názvom VC-1 stal jedným z troch základných </a:t>
            </a:r>
            <a:r>
              <a:rPr lang="sk-SK" dirty="0" err="1"/>
              <a:t>kodekov</a:t>
            </a:r>
            <a:r>
              <a:rPr lang="sk-SK" dirty="0"/>
              <a:t> pre HD obsah na </a:t>
            </a:r>
            <a:r>
              <a:rPr lang="sk-SK" dirty="0" err="1"/>
              <a:t>BlueRay</a:t>
            </a:r>
            <a:r>
              <a:rPr lang="sk-SK" dirty="0"/>
              <a:t> a HD-DVD médiách.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714356"/>
            <a:ext cx="8229600" cy="5411807"/>
          </a:xfrm>
        </p:spPr>
        <p:txBody>
          <a:bodyPr>
            <a:normAutofit lnSpcReduction="10000"/>
          </a:bodyPr>
          <a:lstStyle/>
          <a:p>
            <a:r>
              <a:rPr lang="sk-SK" b="1" dirty="0"/>
              <a:t>Najznámejšie kontajnery:</a:t>
            </a:r>
            <a:endParaRPr lang="sk-SK" dirty="0"/>
          </a:p>
          <a:p>
            <a:r>
              <a:rPr lang="sk-SK" dirty="0"/>
              <a:t>AVI, </a:t>
            </a:r>
            <a:r>
              <a:rPr lang="sk-SK" dirty="0" err="1"/>
              <a:t>Ogg</a:t>
            </a:r>
            <a:r>
              <a:rPr lang="sk-SK" dirty="0"/>
              <a:t>, MPEG (</a:t>
            </a:r>
            <a:r>
              <a:rPr lang="sk-SK" dirty="0" err="1"/>
              <a:t>mpg</a:t>
            </a:r>
            <a:r>
              <a:rPr lang="sk-SK" dirty="0"/>
              <a:t>), </a:t>
            </a:r>
            <a:r>
              <a:rPr lang="sk-SK" dirty="0" err="1"/>
              <a:t>QuickTime</a:t>
            </a:r>
            <a:r>
              <a:rPr lang="sk-SK" dirty="0"/>
              <a:t> (</a:t>
            </a:r>
            <a:r>
              <a:rPr lang="sk-SK" dirty="0" err="1"/>
              <a:t>mov</a:t>
            </a:r>
            <a:r>
              <a:rPr lang="sk-SK" dirty="0"/>
              <a:t>), MP4, </a:t>
            </a:r>
            <a:r>
              <a:rPr lang="sk-SK" dirty="0" err="1"/>
              <a:t>Matroška</a:t>
            </a:r>
            <a:r>
              <a:rPr lang="sk-SK" dirty="0"/>
              <a:t> (</a:t>
            </a:r>
            <a:r>
              <a:rPr lang="sk-SK" dirty="0" err="1"/>
              <a:t>mkv</a:t>
            </a:r>
            <a:r>
              <a:rPr lang="sk-SK" dirty="0"/>
              <a:t>)</a:t>
            </a:r>
          </a:p>
          <a:p>
            <a:r>
              <a:rPr lang="sk-SK" b="1" dirty="0"/>
              <a:t>Najznámejšie </a:t>
            </a:r>
            <a:r>
              <a:rPr lang="sk-SK" b="1" dirty="0" err="1"/>
              <a:t>kodeky</a:t>
            </a:r>
            <a:r>
              <a:rPr lang="sk-SK" b="1" dirty="0"/>
              <a:t>:</a:t>
            </a:r>
            <a:endParaRPr lang="sk-SK" dirty="0"/>
          </a:p>
          <a:p>
            <a:r>
              <a:rPr lang="sk-SK" dirty="0"/>
              <a:t>video: </a:t>
            </a:r>
            <a:r>
              <a:rPr lang="sk-SK" dirty="0" err="1"/>
              <a:t>Divx</a:t>
            </a:r>
            <a:r>
              <a:rPr lang="sk-SK" dirty="0"/>
              <a:t> </a:t>
            </a:r>
            <a:r>
              <a:rPr lang="sk-SK" dirty="0" err="1"/>
              <a:t>Pro</a:t>
            </a:r>
            <a:r>
              <a:rPr lang="sk-SK" dirty="0"/>
              <a:t> </a:t>
            </a:r>
            <a:r>
              <a:rPr lang="sk-SK" dirty="0" err="1"/>
              <a:t>Codec</a:t>
            </a:r>
            <a:r>
              <a:rPr lang="sk-SK" dirty="0"/>
              <a:t>, </a:t>
            </a:r>
            <a:r>
              <a:rPr lang="sk-SK" dirty="0" err="1"/>
              <a:t>Xvid</a:t>
            </a:r>
            <a:r>
              <a:rPr lang="sk-SK" dirty="0"/>
              <a:t>, Windows </a:t>
            </a:r>
            <a:r>
              <a:rPr lang="sk-SK" dirty="0" err="1"/>
              <a:t>Media</a:t>
            </a:r>
            <a:r>
              <a:rPr lang="sk-SK" dirty="0"/>
              <a:t> Video 9 </a:t>
            </a:r>
            <a:r>
              <a:rPr lang="sk-SK" dirty="0" err="1"/>
              <a:t>series</a:t>
            </a:r>
            <a:r>
              <a:rPr lang="sk-SK" dirty="0"/>
              <a:t>, </a:t>
            </a:r>
            <a:r>
              <a:rPr lang="sk-SK" dirty="0" err="1"/>
              <a:t>libtheora</a:t>
            </a:r>
            <a:r>
              <a:rPr lang="sk-SK" dirty="0"/>
              <a:t>, </a:t>
            </a:r>
            <a:r>
              <a:rPr lang="sk-SK" dirty="0" err="1"/>
              <a:t>libavacodec</a:t>
            </a:r>
            <a:r>
              <a:rPr lang="sk-SK" dirty="0"/>
              <a:t>, x264</a:t>
            </a:r>
            <a:br>
              <a:rPr lang="sk-SK" dirty="0"/>
            </a:br>
            <a:r>
              <a:rPr lang="sk-SK" dirty="0"/>
              <a:t>audio: FLAC, Apple </a:t>
            </a:r>
            <a:r>
              <a:rPr lang="sk-SK" dirty="0" err="1"/>
              <a:t>Lossless</a:t>
            </a:r>
            <a:r>
              <a:rPr lang="sk-SK" dirty="0"/>
              <a:t>, Windows </a:t>
            </a:r>
            <a:r>
              <a:rPr lang="sk-SK" dirty="0" err="1"/>
              <a:t>Media</a:t>
            </a:r>
            <a:r>
              <a:rPr lang="sk-SK" dirty="0"/>
              <a:t> Audio 9 </a:t>
            </a:r>
            <a:r>
              <a:rPr lang="sk-SK" dirty="0" err="1"/>
              <a:t>series</a:t>
            </a:r>
            <a:r>
              <a:rPr lang="sk-SK" dirty="0"/>
              <a:t>, FAAC(AAC), LAME(MP3)</a:t>
            </a:r>
          </a:p>
          <a:p>
            <a:r>
              <a:rPr lang="sk-SK" b="1" dirty="0"/>
              <a:t>Najznámejšie formáty:</a:t>
            </a:r>
            <a:endParaRPr lang="sk-SK" dirty="0"/>
          </a:p>
          <a:p>
            <a:r>
              <a:rPr lang="sk-SK" dirty="0"/>
              <a:t>video: MPEG-1,2,4, H264 (MPEG-4 AVC), </a:t>
            </a:r>
            <a:r>
              <a:rPr lang="sk-SK" dirty="0" err="1"/>
              <a:t>Theora</a:t>
            </a:r>
            <a:r>
              <a:rPr lang="sk-SK" dirty="0"/>
              <a:t>, WMV</a:t>
            </a:r>
            <a:br>
              <a:rPr lang="sk-SK" dirty="0"/>
            </a:br>
            <a:r>
              <a:rPr lang="sk-SK" dirty="0"/>
              <a:t>audio: AAC, Apple </a:t>
            </a:r>
            <a:r>
              <a:rPr lang="sk-SK" dirty="0" err="1"/>
              <a:t>Lossless</a:t>
            </a:r>
            <a:r>
              <a:rPr lang="sk-SK" dirty="0"/>
              <a:t>, AC-3, FLAC, MP3, WAV, WMA</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785794"/>
            <a:ext cx="8229600" cy="5340369"/>
          </a:xfrm>
        </p:spPr>
        <p:txBody>
          <a:bodyPr/>
          <a:lstStyle/>
          <a:p>
            <a:r>
              <a:rPr lang="sk-SK" dirty="0"/>
              <a:t>Asi každý, kto sa aspoň trochu orientuje vo svete počítačov a využíva ich na prehrávanie multimédií, mal určite neraz problém s prehrávaním niektorého video súboru. Pretože sa v dnešnej dobe často zamieňa pojem </a:t>
            </a:r>
            <a:r>
              <a:rPr lang="sk-SK" dirty="0" err="1"/>
              <a:t>kodek</a:t>
            </a:r>
            <a:r>
              <a:rPr lang="sk-SK" dirty="0"/>
              <a:t>, formát a kontajner, rozhodol som sa priniesť článok, ktorý by v tejto oblasti pomohol ujasniť aspoň základné rozdiely a tým pomohol mnohým používateľom.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Kompresia</a:t>
            </a:r>
            <a:endParaRPr lang="sk-SK" dirty="0"/>
          </a:p>
        </p:txBody>
      </p:sp>
      <p:sp>
        <p:nvSpPr>
          <p:cNvPr id="3" name="Zástupný symbol obsahu 2"/>
          <p:cNvSpPr>
            <a:spLocks noGrp="1"/>
          </p:cNvSpPr>
          <p:nvPr>
            <p:ph idx="1"/>
          </p:nvPr>
        </p:nvSpPr>
        <p:spPr/>
        <p:txBody>
          <a:bodyPr/>
          <a:lstStyle/>
          <a:p>
            <a:r>
              <a:rPr lang="sk-SK" dirty="0"/>
              <a:t>Stratová kompresia pri komprimovaní obsahu využíva nedokonalosti ľudského oka a ucha, a tak vynecháva niektoré pre nás často nepozorovateľné informácie, ktorých strata nám pri optimálnom dátovom toku vôbec neprekáža. Problém nastáva pri nízkych dátových tokoch, pri ktorých je už strata informácií značne pozorovateľná, a tým znižuje kvalitu výsledného videa.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Formát a </a:t>
            </a:r>
            <a:r>
              <a:rPr lang="sk-SK" b="1" dirty="0" err="1"/>
              <a:t>kodek</a:t>
            </a:r>
            <a:endParaRPr lang="sk-SK" dirty="0"/>
          </a:p>
        </p:txBody>
      </p:sp>
      <p:sp>
        <p:nvSpPr>
          <p:cNvPr id="3" name="Zástupný symbol obsahu 2"/>
          <p:cNvSpPr>
            <a:spLocks noGrp="1"/>
          </p:cNvSpPr>
          <p:nvPr>
            <p:ph idx="1"/>
          </p:nvPr>
        </p:nvSpPr>
        <p:spPr/>
        <p:txBody>
          <a:bodyPr/>
          <a:lstStyle/>
          <a:p>
            <a:r>
              <a:rPr lang="sk-SK" dirty="0"/>
              <a:t>Mnohokrát sa názov použitého </a:t>
            </a:r>
            <a:r>
              <a:rPr lang="sk-SK" dirty="0" err="1"/>
              <a:t>kodeku</a:t>
            </a:r>
            <a:r>
              <a:rPr lang="sk-SK" dirty="0"/>
              <a:t> a formátu môže zhodovať, no netreba sa tým nechať pomýliť, pretože medzi </a:t>
            </a:r>
            <a:r>
              <a:rPr lang="sk-SK" dirty="0" err="1"/>
              <a:t>kodekom</a:t>
            </a:r>
            <a:r>
              <a:rPr lang="sk-SK" dirty="0"/>
              <a:t> a formátom je značný rozdiel. Formát je daný svojou špecifikáciou. Príkladom môže byť napríklad MPEG-4, v ktorom sa uskladňuje video. Pre jeden formát však môže existovať viacero </a:t>
            </a:r>
            <a:r>
              <a:rPr lang="sk-SK" dirty="0" err="1"/>
              <a:t>kodekov</a:t>
            </a:r>
            <a:r>
              <a:rPr lang="sk-SK" dirty="0"/>
              <a:t>, ktoré dokážu audio a video do tohto formátu uložiť.</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Priklad</a:t>
            </a:r>
            <a:endParaRPr lang="sk-SK" dirty="0"/>
          </a:p>
        </p:txBody>
      </p:sp>
      <p:pic>
        <p:nvPicPr>
          <p:cNvPr id="4" name="Zástupný symbol obsahu 3" descr="p6821_01_obr1.png"/>
          <p:cNvPicPr>
            <a:picLocks noGrp="1" noChangeAspect="1"/>
          </p:cNvPicPr>
          <p:nvPr>
            <p:ph idx="1"/>
          </p:nvPr>
        </p:nvPicPr>
        <p:blipFill>
          <a:blip r:embed="rId2"/>
          <a:stretch>
            <a:fillRect/>
          </a:stretch>
        </p:blipFill>
        <p:spPr>
          <a:xfrm>
            <a:off x="2360068" y="1935163"/>
            <a:ext cx="4423864" cy="4389437"/>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Kontajner</a:t>
            </a:r>
            <a:endParaRPr lang="sk-SK" dirty="0"/>
          </a:p>
        </p:txBody>
      </p:sp>
      <p:sp>
        <p:nvSpPr>
          <p:cNvPr id="3" name="Zástupný symbol obsahu 2"/>
          <p:cNvSpPr>
            <a:spLocks noGrp="1"/>
          </p:cNvSpPr>
          <p:nvPr>
            <p:ph idx="1"/>
          </p:nvPr>
        </p:nvSpPr>
        <p:spPr/>
        <p:txBody>
          <a:bodyPr/>
          <a:lstStyle/>
          <a:p>
            <a:r>
              <a:rPr lang="sk-SK" dirty="0"/>
              <a:t>Ďalšou vecou, ktorá sa pri videách často pletie s formátom, je použitý kontajner. Ako príklad sú na obrázku 2 zobrazené dva video súbory, ktoré obsahujú úplne rovnaký formát videa aj </a:t>
            </a:r>
            <a:r>
              <a:rPr lang="sk-SK" dirty="0" err="1"/>
              <a:t>audia</a:t>
            </a:r>
            <a:r>
              <a:rPr lang="sk-SK" dirty="0"/>
              <a:t>, ale ich prípona je rôzna. Tento rozdiel je spôsobený práve použitím rôznych kontajnerov.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Príklad </a:t>
            </a:r>
            <a:endParaRPr lang="sk-SK" dirty="0"/>
          </a:p>
        </p:txBody>
      </p:sp>
      <p:pic>
        <p:nvPicPr>
          <p:cNvPr id="4" name="Zástupný symbol obsahu 3" descr="p6821_02_obr2.png"/>
          <p:cNvPicPr>
            <a:picLocks noGrp="1" noChangeAspect="1"/>
          </p:cNvPicPr>
          <p:nvPr>
            <p:ph idx="1"/>
          </p:nvPr>
        </p:nvPicPr>
        <p:blipFill>
          <a:blip r:embed="rId2"/>
          <a:stretch>
            <a:fillRect/>
          </a:stretch>
        </p:blipFill>
        <p:spPr>
          <a:xfrm>
            <a:off x="457200" y="2088187"/>
            <a:ext cx="8229600" cy="4083389"/>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a:t>Popis niektorých najpoužívanejších kontajnerov</a:t>
            </a:r>
            <a:endParaRPr lang="sk-SK" dirty="0"/>
          </a:p>
        </p:txBody>
      </p:sp>
      <p:sp>
        <p:nvSpPr>
          <p:cNvPr id="3" name="Zástupný symbol obsahu 2"/>
          <p:cNvSpPr>
            <a:spLocks noGrp="1"/>
          </p:cNvSpPr>
          <p:nvPr>
            <p:ph idx="1"/>
          </p:nvPr>
        </p:nvSpPr>
        <p:spPr/>
        <p:txBody>
          <a:bodyPr>
            <a:normAutofit lnSpcReduction="10000"/>
          </a:bodyPr>
          <a:lstStyle/>
          <a:p>
            <a:r>
              <a:rPr lang="sk-SK" b="1" dirty="0"/>
              <a:t>AVI </a:t>
            </a:r>
            <a:r>
              <a:rPr lang="sk-SK" dirty="0"/>
              <a:t>(Audio Video </a:t>
            </a:r>
            <a:r>
              <a:rPr lang="sk-SK" dirty="0" err="1"/>
              <a:t>Inter</a:t>
            </a:r>
            <a:r>
              <a:rPr lang="sk-SK" dirty="0"/>
              <a:t>- </a:t>
            </a:r>
            <a:r>
              <a:rPr lang="sk-SK" dirty="0" err="1"/>
              <a:t>leave</a:t>
            </a:r>
            <a:r>
              <a:rPr lang="sk-SK" dirty="0"/>
              <a:t>) je jeden z najpoužívanejších kontajnerov. Bol vyvinutý spoločnosťou Microsoft v roku 1992. Štruktúra formátu kontajneru vychádza zo staršieho formátu RIFF. Prípona súborov je .</a:t>
            </a:r>
            <a:r>
              <a:rPr lang="sk-SK" dirty="0" err="1"/>
              <a:t>avi</a:t>
            </a:r>
            <a:r>
              <a:rPr lang="sk-SK" dirty="0"/>
              <a:t>. </a:t>
            </a:r>
          </a:p>
          <a:p>
            <a:r>
              <a:rPr lang="sk-SK" b="1" dirty="0" err="1"/>
              <a:t>Matroska</a:t>
            </a:r>
            <a:r>
              <a:rPr lang="sk-SK" dirty="0"/>
              <a:t> kontajner bol vyvinutý v roku 2002. Súbory sú uložené pod príponou </a:t>
            </a:r>
            <a:r>
              <a:rPr lang="sk-SK" dirty="0" err="1"/>
              <a:t>mkv</a:t>
            </a:r>
            <a:r>
              <a:rPr lang="sk-SK" dirty="0"/>
              <a:t>, prípadne </a:t>
            </a:r>
            <a:r>
              <a:rPr lang="sk-SK" dirty="0" err="1"/>
              <a:t>mka</a:t>
            </a:r>
            <a:r>
              <a:rPr lang="sk-SK" dirty="0"/>
              <a:t>. Je to moderný kontajner, ktorý umožňuje použiť viacero audio stôp a titulkov. Veľmi často sa používa najmä s formátmi MPEG-4 ASP, MPEG-4 AVC, pre video a MPEG-4 AAC, </a:t>
            </a:r>
            <a:r>
              <a:rPr lang="sk-SK" dirty="0" err="1"/>
              <a:t>vorbis</a:t>
            </a:r>
            <a:r>
              <a:rPr lang="sk-SK" dirty="0"/>
              <a:t>, AC3 pre audio stopu.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571480"/>
            <a:ext cx="8229600" cy="5554683"/>
          </a:xfrm>
        </p:spPr>
        <p:txBody>
          <a:bodyPr>
            <a:normAutofit lnSpcReduction="10000"/>
          </a:bodyPr>
          <a:lstStyle/>
          <a:p>
            <a:r>
              <a:rPr lang="sk-SK" b="1" dirty="0" err="1"/>
              <a:t>QuickTime</a:t>
            </a:r>
            <a:r>
              <a:rPr lang="sk-SK" dirty="0"/>
              <a:t> je kontajner vyvinutý spoločnosťou Apple </a:t>
            </a:r>
            <a:r>
              <a:rPr lang="sk-SK" dirty="0" err="1"/>
              <a:t>Inc</a:t>
            </a:r>
            <a:r>
              <a:rPr lang="sk-SK" dirty="0"/>
              <a:t>. Súbory </a:t>
            </a:r>
            <a:r>
              <a:rPr lang="sk-SK" dirty="0" err="1"/>
              <a:t>QuickTime</a:t>
            </a:r>
            <a:r>
              <a:rPr lang="sk-SK" dirty="0"/>
              <a:t> bývajú označené príponou .</a:t>
            </a:r>
            <a:r>
              <a:rPr lang="sk-SK" dirty="0" err="1"/>
              <a:t>mov</a:t>
            </a:r>
            <a:r>
              <a:rPr lang="sk-SK" dirty="0"/>
              <a:t>. Podpora formátov pre audio a video je v </a:t>
            </a:r>
            <a:r>
              <a:rPr lang="sk-SK" dirty="0" err="1"/>
              <a:t>QuickTime</a:t>
            </a:r>
            <a:r>
              <a:rPr lang="sk-SK" dirty="0"/>
              <a:t> podobná, ako pri kontajneri </a:t>
            </a:r>
            <a:r>
              <a:rPr lang="sk-SK" dirty="0" err="1"/>
              <a:t>Matroska</a:t>
            </a:r>
            <a:r>
              <a:rPr lang="sk-SK" dirty="0"/>
              <a:t>. V súčasnej najnovšej verzií kontajneru </a:t>
            </a:r>
            <a:r>
              <a:rPr lang="sk-SK" dirty="0" err="1"/>
              <a:t>mov</a:t>
            </a:r>
            <a:r>
              <a:rPr lang="sk-SK" dirty="0"/>
              <a:t> sa často stretávame s použitím MPEG-4 AVC videa v kombinácií s audio formátom </a:t>
            </a:r>
            <a:r>
              <a:rPr lang="sk-SK" dirty="0" smtClean="0"/>
              <a:t>AAC</a:t>
            </a:r>
          </a:p>
          <a:p>
            <a:r>
              <a:rPr lang="sk-SK" b="1" dirty="0"/>
              <a:t>MP4</a:t>
            </a:r>
            <a:r>
              <a:rPr lang="sk-SK" dirty="0"/>
              <a:t> je kontajner definovaný štandardom ISO/IEC 14496-14:2003. Je súčasťou štandardu MPEG-4. Základ kontajneru mp4 vychádza s kontajneru </a:t>
            </a:r>
            <a:r>
              <a:rPr lang="sk-SK" dirty="0" err="1"/>
              <a:t>mov</a:t>
            </a:r>
            <a:r>
              <a:rPr lang="sk-SK" dirty="0"/>
              <a:t>. Podporuje vkladanie video, audio a aj 3D obsahu. Tento kontajner sa používa hlavne s formátom videa MPEG-1, MPEG-2 a MPEG-4 a formátom </a:t>
            </a:r>
            <a:r>
              <a:rPr lang="sk-SK" dirty="0" err="1"/>
              <a:t>audia</a:t>
            </a:r>
            <a:r>
              <a:rPr lang="sk-SK" dirty="0"/>
              <a:t> v MP3 alebo AAC.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TotalTime>
  <Words>305</Words>
  <Application>Microsoft Office PowerPoint</Application>
  <PresentationFormat>Prezentácia na obrazovke (4:3)</PresentationFormat>
  <Paragraphs>26</Paragraphs>
  <Slides>13</Slides>
  <Notes>0</Notes>
  <HiddenSlides>0</HiddenSlides>
  <MMClips>0</MMClips>
  <ScaleCrop>false</ScaleCrop>
  <HeadingPairs>
    <vt:vector size="4" baseType="variant">
      <vt:variant>
        <vt:lpstr>Motív</vt:lpstr>
      </vt:variant>
      <vt:variant>
        <vt:i4>1</vt:i4>
      </vt:variant>
      <vt:variant>
        <vt:lpstr>Nadpisy snímok</vt:lpstr>
      </vt:variant>
      <vt:variant>
        <vt:i4>13</vt:i4>
      </vt:variant>
    </vt:vector>
  </HeadingPairs>
  <TitlesOfParts>
    <vt:vector size="14" baseType="lpstr">
      <vt:lpstr>Tok</vt:lpstr>
      <vt:lpstr>Formáty videa</vt:lpstr>
      <vt:lpstr>Snímka 2</vt:lpstr>
      <vt:lpstr>Kompresia</vt:lpstr>
      <vt:lpstr>Formát a kodek</vt:lpstr>
      <vt:lpstr>Priklad</vt:lpstr>
      <vt:lpstr>Kontajner</vt:lpstr>
      <vt:lpstr>Príklad </vt:lpstr>
      <vt:lpstr>Popis niektorých najpoužívanejších kontajnerov</vt:lpstr>
      <vt:lpstr>Snímka 9</vt:lpstr>
      <vt:lpstr>Prehľad najpoužívanejších kodekov pre niektoré formáty videa</vt:lpstr>
      <vt:lpstr>Snímka 11</vt:lpstr>
      <vt:lpstr>Snímka 12</vt:lpstr>
      <vt:lpstr>Snímka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Formáty videa</dc:title>
  <dc:creator>Viliam Jedinák</dc:creator>
  <cp:lastModifiedBy>Viliam Jedinák</cp:lastModifiedBy>
  <cp:revision>1</cp:revision>
  <dcterms:created xsi:type="dcterms:W3CDTF">2022-09-28T05:40:37Z</dcterms:created>
  <dcterms:modified xsi:type="dcterms:W3CDTF">2022-09-28T05:47:59Z</dcterms:modified>
</cp:coreProperties>
</file>