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22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9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0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1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0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9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7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2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06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7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7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3BF7B-D60C-4C72-B31B-971CD040964D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27FD5-AEB3-41B0-AC89-6BD86527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8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WxWidgets" TargetMode="External"/><Relationship Id="rId13" Type="http://schemas.openxmlformats.org/officeDocument/2006/relationships/hyperlink" Target="https://cs.wikipedia.org/w/index.php?title=AIFF&amp;action=edit&amp;redlink=1" TargetMode="External"/><Relationship Id="rId3" Type="http://schemas.openxmlformats.org/officeDocument/2006/relationships/hyperlink" Target="https://cs.wikipedia.org/wiki/Svobodn%C3%BD_software" TargetMode="External"/><Relationship Id="rId7" Type="http://schemas.openxmlformats.org/officeDocument/2006/relationships/hyperlink" Target="https://cs.wikipedia.org/wiki/Graphics_Device_Interface" TargetMode="External"/><Relationship Id="rId12" Type="http://schemas.openxmlformats.org/officeDocument/2006/relationships/hyperlink" Target="https://cs.wikipedia.org/wiki/Vorbis" TargetMode="External"/><Relationship Id="rId17" Type="http://schemas.openxmlformats.org/officeDocument/2006/relationships/hyperlink" Target="https://cs.wikipedia.org/wiki/Free_Lossless_Audio_Codec" TargetMode="External"/><Relationship Id="rId2" Type="http://schemas.openxmlformats.org/officeDocument/2006/relationships/slide" Target="slide2.xml"/><Relationship Id="rId16" Type="http://schemas.openxmlformats.org/officeDocument/2006/relationships/hyperlink" Target="https://cs.wikipedia.org/wiki/WAV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GNU_General_Public_License" TargetMode="External"/><Relationship Id="rId11" Type="http://schemas.openxmlformats.org/officeDocument/2006/relationships/hyperlink" Target="https://cs.wikipedia.org/wiki/Kompaktn%C3%AD_disk" TargetMode="External"/><Relationship Id="rId5" Type="http://schemas.openxmlformats.org/officeDocument/2006/relationships/hyperlink" Target="https://cs.wikipedia.org/wiki/Zdrojov%C3%BD_k%C3%B3d" TargetMode="External"/><Relationship Id="rId15" Type="http://schemas.openxmlformats.org/officeDocument/2006/relationships/hyperlink" Target="https://cs.wikipedia.org/w/index.php?title=LAME&amp;action=edit&amp;redlink=1" TargetMode="External"/><Relationship Id="rId10" Type="http://schemas.openxmlformats.org/officeDocument/2006/relationships/hyperlink" Target="https://cs.wikipedia.org/wiki/Gramofonov%C3%A1_deska" TargetMode="External"/><Relationship Id="rId4" Type="http://schemas.openxmlformats.org/officeDocument/2006/relationships/hyperlink" Target="https://cs.wikipedia.org/wiki/Otev%C5%99en%C3%BD_software" TargetMode="External"/><Relationship Id="rId9" Type="http://schemas.openxmlformats.org/officeDocument/2006/relationships/hyperlink" Target="https://cs.wikipedia.org/wiki/Audiokazeta" TargetMode="External"/><Relationship Id="rId14" Type="http://schemas.openxmlformats.org/officeDocument/2006/relationships/hyperlink" Target="https://cs.wikipedia.org/wiki/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slide" Target="slide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wma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/>
              <a:t>Audacity</a:t>
            </a:r>
            <a:r>
              <a:rPr lang="sk-SK" dirty="0" smtClean="0"/>
              <a:t> a tvorba ukážky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Triedy kvarty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4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Obsah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hlinkClick r:id="rId2" action="ppaction://hlinksldjump"/>
              </a:rPr>
              <a:t>Čo je </a:t>
            </a:r>
            <a:r>
              <a:rPr lang="sk-SK" dirty="0" err="1" smtClean="0">
                <a:hlinkClick r:id="rId2" action="ppaction://hlinksldjump"/>
              </a:rPr>
              <a:t>audacity</a:t>
            </a:r>
            <a:endParaRPr lang="sk-SK" dirty="0" smtClean="0"/>
          </a:p>
          <a:p>
            <a:r>
              <a:rPr lang="sk-SK" dirty="0" smtClean="0">
                <a:hlinkClick r:id="rId3" action="ppaction://hlinksldjump"/>
              </a:rPr>
              <a:t>Ako vytvoriť zvuk</a:t>
            </a:r>
            <a:endParaRPr lang="sk-SK" dirty="0" smtClean="0"/>
          </a:p>
          <a:p>
            <a:r>
              <a:rPr lang="sk-SK" dirty="0" smtClean="0">
                <a:hlinkClick r:id="rId4" action="ppaction://hlinksldjump"/>
              </a:rPr>
              <a:t>Ako upraviť zvuk</a:t>
            </a:r>
            <a:endParaRPr lang="sk-SK" dirty="0" smtClean="0"/>
          </a:p>
          <a:p>
            <a:r>
              <a:rPr lang="sk-SK" dirty="0" smtClean="0">
                <a:hlinkClick r:id="rId5" action="ppaction://hlinksldjump"/>
              </a:rPr>
              <a:t>Export zvuku</a:t>
            </a:r>
            <a:endParaRPr lang="sk-SK" dirty="0" smtClean="0"/>
          </a:p>
          <a:p>
            <a:r>
              <a:rPr lang="sk-SK" dirty="0" smtClean="0">
                <a:hlinkClick r:id="rId6" action="ppaction://hlinksldjump"/>
              </a:rPr>
              <a:t>Zvuková ukážka</a:t>
            </a:r>
            <a:endParaRPr lang="sk-SK" dirty="0" smtClean="0"/>
          </a:p>
          <a:p>
            <a:r>
              <a:rPr lang="sk-SK" dirty="0" smtClean="0">
                <a:hlinkClick r:id="rId7" action="ppaction://hlinksldjump"/>
              </a:rPr>
              <a:t>Záver</a:t>
            </a:r>
            <a:endParaRPr lang="sk-SK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lačidlo akcie: Domov 4">
            <a:hlinkClick r:id="rId8" action="ppaction://hlinksldjump" highlightClick="1"/>
          </p:cNvPr>
          <p:cNvSpPr/>
          <p:nvPr/>
        </p:nvSpPr>
        <p:spPr>
          <a:xfrm>
            <a:off x="228600" y="63246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38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Čo je </a:t>
            </a:r>
            <a:r>
              <a:rPr lang="sk-SK" dirty="0" err="1"/>
              <a:t>audacity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Tlačidlo akcie: Domov 2">
            <a:hlinkClick r:id="rId2" action="ppaction://hlinksldjump" highlightClick="1"/>
          </p:cNvPr>
          <p:cNvSpPr/>
          <p:nvPr/>
        </p:nvSpPr>
        <p:spPr>
          <a:xfrm>
            <a:off x="228600" y="63246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762000" y="1371600"/>
            <a:ext cx="754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/>
              <a:t>Audacity</a:t>
            </a:r>
            <a:r>
              <a:rPr lang="sk-SK" dirty="0"/>
              <a:t> je </a:t>
            </a:r>
            <a:r>
              <a:rPr lang="sk-SK" dirty="0" err="1">
                <a:hlinkClick r:id="rId3" tooltip="Svobodný software"/>
              </a:rPr>
              <a:t>svobodný</a:t>
            </a:r>
            <a:r>
              <a:rPr lang="sk-SK" dirty="0"/>
              <a:t>/</a:t>
            </a:r>
            <a:r>
              <a:rPr lang="sk-SK" dirty="0" err="1">
                <a:hlinkClick r:id="rId4" tooltip="Otevřený software"/>
              </a:rPr>
              <a:t>open</a:t>
            </a:r>
            <a:r>
              <a:rPr lang="sk-SK" dirty="0">
                <a:hlinkClick r:id="rId4" tooltip="Otevřený software"/>
              </a:rPr>
              <a:t> </a:t>
            </a:r>
            <a:r>
              <a:rPr lang="sk-SK" dirty="0" err="1">
                <a:hlinkClick r:id="rId4" tooltip="Otevřený software"/>
              </a:rPr>
              <a:t>source</a:t>
            </a:r>
            <a:r>
              <a:rPr lang="sk-SK" dirty="0"/>
              <a:t>, </a:t>
            </a:r>
            <a:r>
              <a:rPr lang="sk-SK" dirty="0" err="1" smtClean="0"/>
              <a:t>multiplatformný</a:t>
            </a:r>
            <a:r>
              <a:rPr lang="sk-SK" dirty="0" smtClean="0"/>
              <a:t> </a:t>
            </a:r>
            <a:r>
              <a:rPr lang="sk-SK" dirty="0"/>
              <a:t>editor </a:t>
            </a:r>
            <a:r>
              <a:rPr lang="sk-SK" dirty="0" smtClean="0"/>
              <a:t>digitálneho </a:t>
            </a:r>
            <a:r>
              <a:rPr lang="sk-SK" dirty="0"/>
              <a:t>zvuku. </a:t>
            </a:r>
            <a:r>
              <a:rPr lang="sk-SK" dirty="0">
                <a:hlinkClick r:id="rId5" tooltip="Zdrojový kód"/>
              </a:rPr>
              <a:t>Zdrojový kód</a:t>
            </a:r>
            <a:r>
              <a:rPr lang="sk-SK" dirty="0"/>
              <a:t> </a:t>
            </a:r>
            <a:r>
              <a:rPr lang="sk-SK" dirty="0" err="1"/>
              <a:t>Audacity</a:t>
            </a:r>
            <a:r>
              <a:rPr lang="sk-SK" dirty="0"/>
              <a:t> je </a:t>
            </a:r>
            <a:r>
              <a:rPr lang="sk-SK" dirty="0" smtClean="0"/>
              <a:t>uvoľnený </a:t>
            </a:r>
            <a:r>
              <a:rPr lang="sk-SK" dirty="0"/>
              <a:t>pod </a:t>
            </a:r>
            <a:r>
              <a:rPr lang="sk-SK" dirty="0">
                <a:hlinkClick r:id="rId6" tooltip="GNU General Public License"/>
              </a:rPr>
              <a:t>GNU </a:t>
            </a:r>
            <a:r>
              <a:rPr lang="sk-SK" dirty="0" err="1">
                <a:hlinkClick r:id="rId6" tooltip="GNU General Public License"/>
              </a:rPr>
              <a:t>General</a:t>
            </a:r>
            <a:r>
              <a:rPr lang="sk-SK" dirty="0">
                <a:hlinkClick r:id="rId6" tooltip="GNU General Public License"/>
              </a:rPr>
              <a:t> </a:t>
            </a:r>
            <a:r>
              <a:rPr lang="sk-SK" dirty="0" err="1">
                <a:hlinkClick r:id="rId6" tooltip="GNU General Public License"/>
              </a:rPr>
              <a:t>Public</a:t>
            </a:r>
            <a:r>
              <a:rPr lang="sk-SK" dirty="0">
                <a:hlinkClick r:id="rId6" tooltip="GNU General Public License"/>
              </a:rPr>
              <a:t> </a:t>
            </a:r>
            <a:r>
              <a:rPr lang="sk-SK" dirty="0" err="1">
                <a:hlinkClick r:id="rId6" tooltip="GNU General Public License"/>
              </a:rPr>
              <a:t>License</a:t>
            </a:r>
            <a:r>
              <a:rPr lang="sk-SK" dirty="0"/>
              <a:t>. </a:t>
            </a:r>
            <a:r>
              <a:rPr lang="sk-SK" dirty="0">
                <a:hlinkClick r:id="rId7" tooltip="Graphics Device Interface"/>
              </a:rPr>
              <a:t>GDI</a:t>
            </a:r>
            <a:r>
              <a:rPr lang="sk-SK" dirty="0"/>
              <a:t> editoru </a:t>
            </a:r>
            <a:r>
              <a:rPr lang="sk-SK" dirty="0" smtClean="0"/>
              <a:t>bolo vytvorené </a:t>
            </a:r>
            <a:r>
              <a:rPr lang="sk-SK" dirty="0"/>
              <a:t>za pomoci </a:t>
            </a:r>
            <a:r>
              <a:rPr lang="sk-SK" dirty="0" err="1">
                <a:hlinkClick r:id="rId8" tooltip="WxWidgets"/>
              </a:rPr>
              <a:t>wxWidgets</a:t>
            </a:r>
            <a:r>
              <a:rPr lang="sk-SK" dirty="0"/>
              <a:t> </a:t>
            </a:r>
            <a:r>
              <a:rPr lang="sk-SK" dirty="0" smtClean="0"/>
              <a:t>knižnice. </a:t>
            </a:r>
          </a:p>
          <a:p>
            <a:r>
              <a:rPr lang="sk-SK" b="1" dirty="0"/>
              <a:t>Vlastnosti programu</a:t>
            </a:r>
          </a:p>
          <a:p>
            <a:endParaRPr lang="sk-SK" dirty="0" smtClean="0"/>
          </a:p>
          <a:p>
            <a:r>
              <a:rPr lang="sk-SK" dirty="0" smtClean="0"/>
              <a:t>priame nahrávanie </a:t>
            </a:r>
            <a:r>
              <a:rPr lang="sk-SK" dirty="0"/>
              <a:t>zvuku</a:t>
            </a:r>
          </a:p>
          <a:p>
            <a:r>
              <a:rPr lang="sk-SK" dirty="0" smtClean="0"/>
              <a:t>prevod nahrávok </a:t>
            </a:r>
            <a:r>
              <a:rPr lang="sk-SK" dirty="0"/>
              <a:t>z </a:t>
            </a:r>
            <a:r>
              <a:rPr lang="sk-SK" dirty="0" err="1">
                <a:hlinkClick r:id="rId9" tooltip="Audiokazeta"/>
              </a:rPr>
              <a:t>pásků</a:t>
            </a:r>
            <a:r>
              <a:rPr lang="sk-SK" dirty="0"/>
              <a:t> a </a:t>
            </a:r>
            <a:r>
              <a:rPr lang="sk-SK" dirty="0" err="1">
                <a:hlinkClick r:id="rId10" tooltip="Gramofonová deska"/>
              </a:rPr>
              <a:t>desek</a:t>
            </a:r>
            <a:r>
              <a:rPr lang="sk-SK" dirty="0"/>
              <a:t> do </a:t>
            </a:r>
            <a:r>
              <a:rPr lang="sk-SK" dirty="0" smtClean="0"/>
              <a:t>digitálneho </a:t>
            </a:r>
            <a:r>
              <a:rPr lang="sk-SK" dirty="0"/>
              <a:t>záznamu nebo na </a:t>
            </a:r>
            <a:r>
              <a:rPr lang="sk-SK" dirty="0">
                <a:hlinkClick r:id="rId11" tooltip="Kompaktní disk"/>
              </a:rPr>
              <a:t>CD</a:t>
            </a:r>
            <a:endParaRPr lang="sk-SK" dirty="0"/>
          </a:p>
          <a:p>
            <a:r>
              <a:rPr lang="sk-SK" dirty="0" smtClean="0"/>
              <a:t>editácia </a:t>
            </a:r>
            <a:r>
              <a:rPr lang="sk-SK" dirty="0"/>
              <a:t>zvukových </a:t>
            </a:r>
            <a:r>
              <a:rPr lang="sk-SK" dirty="0" err="1" smtClean="0"/>
              <a:t>souborov</a:t>
            </a:r>
            <a:r>
              <a:rPr lang="sk-SK" dirty="0" smtClean="0"/>
              <a:t> vo formátoch </a:t>
            </a:r>
            <a:r>
              <a:rPr lang="sk-SK" dirty="0" err="1">
                <a:hlinkClick r:id="rId12" tooltip="Vorbis"/>
              </a:rPr>
              <a:t>Ogg</a:t>
            </a:r>
            <a:r>
              <a:rPr lang="sk-SK" dirty="0">
                <a:hlinkClick r:id="rId12" tooltip="Vorbis"/>
              </a:rPr>
              <a:t> </a:t>
            </a:r>
            <a:r>
              <a:rPr lang="sk-SK" dirty="0" err="1">
                <a:hlinkClick r:id="rId12" tooltip="Vorbis"/>
              </a:rPr>
              <a:t>Vorbis</a:t>
            </a:r>
            <a:r>
              <a:rPr lang="sk-SK" dirty="0"/>
              <a:t>, </a:t>
            </a:r>
            <a:r>
              <a:rPr lang="sk-SK" dirty="0">
                <a:hlinkClick r:id="rId13" tooltip="AIFF (stránka neexistuje)"/>
              </a:rPr>
              <a:t>AIFF</a:t>
            </a:r>
            <a:r>
              <a:rPr lang="sk-SK" dirty="0"/>
              <a:t>, </a:t>
            </a:r>
            <a:r>
              <a:rPr lang="sk-SK" dirty="0">
                <a:hlinkClick r:id="rId14" tooltip="MP3"/>
              </a:rPr>
              <a:t>MP3</a:t>
            </a:r>
            <a:r>
              <a:rPr lang="sk-SK" dirty="0"/>
              <a:t> (je však nutné zvlášť </a:t>
            </a:r>
            <a:r>
              <a:rPr lang="sk-SK" dirty="0" smtClean="0"/>
              <a:t>stiahnuť  </a:t>
            </a:r>
            <a:r>
              <a:rPr lang="sk-SK" dirty="0" err="1" smtClean="0"/>
              <a:t>dekodérr</a:t>
            </a:r>
            <a:r>
              <a:rPr lang="sk-SK" dirty="0" smtClean="0"/>
              <a:t> </a:t>
            </a:r>
            <a:r>
              <a:rPr lang="sk-SK" dirty="0">
                <a:hlinkClick r:id="rId15" tooltip="LAME (stránka neexistuje)"/>
              </a:rPr>
              <a:t>LAME</a:t>
            </a:r>
            <a:r>
              <a:rPr lang="sk-SK" dirty="0"/>
              <a:t>), </a:t>
            </a:r>
            <a:r>
              <a:rPr lang="sk-SK" dirty="0">
                <a:hlinkClick r:id="rId16" tooltip="WAV"/>
              </a:rPr>
              <a:t>WAV</a:t>
            </a:r>
            <a:r>
              <a:rPr lang="sk-SK" dirty="0"/>
              <a:t> a </a:t>
            </a:r>
            <a:r>
              <a:rPr lang="sk-SK" dirty="0" smtClean="0"/>
              <a:t>ďalší</a:t>
            </a:r>
            <a:endParaRPr lang="sk-SK" dirty="0"/>
          </a:p>
          <a:p>
            <a:r>
              <a:rPr lang="sk-SK" dirty="0"/>
              <a:t>od </a:t>
            </a:r>
            <a:r>
              <a:rPr lang="sk-SK" dirty="0" smtClean="0"/>
              <a:t>verzie </a:t>
            </a:r>
            <a:r>
              <a:rPr lang="sk-SK" dirty="0"/>
              <a:t>1.3.2 podpora </a:t>
            </a:r>
            <a:r>
              <a:rPr lang="sk-SK" dirty="0" err="1">
                <a:hlinkClick r:id="rId17" tooltip="Free Lossless Audio Codec"/>
              </a:rPr>
              <a:t>Free</a:t>
            </a:r>
            <a:r>
              <a:rPr lang="sk-SK" dirty="0">
                <a:hlinkClick r:id="rId17" tooltip="Free Lossless Audio Codec"/>
              </a:rPr>
              <a:t> </a:t>
            </a:r>
            <a:r>
              <a:rPr lang="sk-SK" dirty="0" err="1">
                <a:hlinkClick r:id="rId17" tooltip="Free Lossless Audio Codec"/>
              </a:rPr>
              <a:t>Lossless</a:t>
            </a:r>
            <a:r>
              <a:rPr lang="sk-SK" dirty="0">
                <a:hlinkClick r:id="rId17" tooltip="Free Lossless Audio Codec"/>
              </a:rPr>
              <a:t> Audio </a:t>
            </a:r>
            <a:r>
              <a:rPr lang="sk-SK" dirty="0" err="1">
                <a:hlinkClick r:id="rId17" tooltip="Free Lossless Audio Codec"/>
              </a:rPr>
              <a:t>Codec</a:t>
            </a:r>
            <a:r>
              <a:rPr lang="sk-SK" dirty="0"/>
              <a:t> (FLAC)</a:t>
            </a:r>
          </a:p>
          <a:p>
            <a:r>
              <a:rPr lang="sk-SK" dirty="0" smtClean="0"/>
              <a:t>strihanie, rozdeľovanie </a:t>
            </a:r>
            <a:r>
              <a:rPr lang="sk-SK" dirty="0"/>
              <a:t>a </a:t>
            </a:r>
            <a:r>
              <a:rPr lang="sk-SK" dirty="0" smtClean="0"/>
              <a:t>miešaných nahrávok</a:t>
            </a:r>
            <a:endParaRPr lang="sk-SK" dirty="0"/>
          </a:p>
          <a:p>
            <a:r>
              <a:rPr lang="sk-SK" dirty="0" smtClean="0"/>
              <a:t>odstránenie </a:t>
            </a:r>
            <a:r>
              <a:rPr lang="sk-SK" dirty="0"/>
              <a:t>šumu</a:t>
            </a:r>
          </a:p>
          <a:p>
            <a:r>
              <a:rPr lang="sk-SK" dirty="0" smtClean="0"/>
              <a:t>zmeny rýchlosti </a:t>
            </a:r>
            <a:r>
              <a:rPr lang="sk-SK" dirty="0"/>
              <a:t>a </a:t>
            </a:r>
            <a:r>
              <a:rPr lang="sk-SK" dirty="0" smtClean="0"/>
              <a:t>ladení nahrávok</a:t>
            </a:r>
            <a:endParaRPr lang="sk-SK" dirty="0"/>
          </a:p>
          <a:p>
            <a:r>
              <a:rPr lang="sk-SK" dirty="0" err="1" smtClean="0"/>
              <a:t>viacstopé</a:t>
            </a:r>
            <a:r>
              <a:rPr lang="sk-SK" dirty="0" smtClean="0"/>
              <a:t> mixovanie nahrávok</a:t>
            </a:r>
            <a:endParaRPr lang="sk-SK" dirty="0"/>
          </a:p>
          <a:p>
            <a:r>
              <a:rPr lang="sk-SK" dirty="0"/>
              <a:t>škála </a:t>
            </a:r>
            <a:r>
              <a:rPr lang="sk-SK" dirty="0" smtClean="0"/>
              <a:t>efektov </a:t>
            </a:r>
            <a:r>
              <a:rPr lang="sk-SK" dirty="0"/>
              <a:t>a </a:t>
            </a:r>
            <a:r>
              <a:rPr lang="sk-SK" dirty="0" err="1" smtClean="0"/>
              <a:t>pluginov</a:t>
            </a:r>
            <a:r>
              <a:rPr lang="sk-SK" dirty="0" smtClean="0"/>
              <a:t> preklad </a:t>
            </a:r>
            <a:r>
              <a:rPr lang="sk-SK" dirty="0"/>
              <a:t>programu do </a:t>
            </a:r>
            <a:r>
              <a:rPr lang="sk-SK" dirty="0" smtClean="0"/>
              <a:t>mnohých svetových jazykov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448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Ako vytvoriť zvuk</a:t>
            </a:r>
            <a:br>
              <a:rPr lang="sk-SK" dirty="0"/>
            </a:br>
            <a:endParaRPr lang="sk-SK" dirty="0"/>
          </a:p>
        </p:txBody>
      </p:sp>
      <p:sp>
        <p:nvSpPr>
          <p:cNvPr id="3" name="Tlačidlo akcie: Domov 2">
            <a:hlinkClick r:id="rId2" action="ppaction://hlinksldjump" highlightClick="1"/>
          </p:cNvPr>
          <p:cNvSpPr/>
          <p:nvPr/>
        </p:nvSpPr>
        <p:spPr>
          <a:xfrm>
            <a:off x="228600" y="63246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838200" y="14478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Zvukovú stopu si vieme vytvoriť samostatne tým, že vytvorím v mobile, PC, alebo notebooku nahrávku zvuku. Tu potom otvorím v programe </a:t>
            </a:r>
            <a:r>
              <a:rPr lang="sk-SK" dirty="0" err="1" smtClean="0"/>
              <a:t>audacity</a:t>
            </a:r>
            <a:r>
              <a:rPr lang="sk-SK" dirty="0" smtClean="0"/>
              <a:t> a začnem editovať. </a:t>
            </a:r>
            <a:endParaRPr lang="sk-SK" dirty="0"/>
          </a:p>
        </p:txBody>
      </p:sp>
      <p:pic>
        <p:nvPicPr>
          <p:cNvPr id="1026" name="Picture 2" descr="Kryt na mobil | iMODA.s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177489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iaomi Mi Notebook Pro X: Najlepší notebook v histórii značk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r="16048" b="10096"/>
          <a:stretch/>
        </p:blipFill>
        <p:spPr bwMode="auto">
          <a:xfrm>
            <a:off x="3276600" y="4543425"/>
            <a:ext cx="25050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3 Best USB Microphones 2022 | Reviews by Wirecutt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34"/>
          <a:stretch/>
        </p:blipFill>
        <p:spPr bwMode="auto">
          <a:xfrm>
            <a:off x="6219825" y="2738437"/>
            <a:ext cx="1552575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4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Ako upraviť zvuk</a:t>
            </a:r>
            <a:br>
              <a:rPr lang="sk-SK" dirty="0"/>
            </a:br>
            <a:endParaRPr lang="sk-SK" dirty="0"/>
          </a:p>
        </p:txBody>
      </p:sp>
      <p:sp>
        <p:nvSpPr>
          <p:cNvPr id="3" name="Tlačidlo akcie: Domov 2">
            <a:hlinkClick r:id="rId2" action="ppaction://hlinksldjump" highlightClick="1"/>
          </p:cNvPr>
          <p:cNvSpPr/>
          <p:nvPr/>
        </p:nvSpPr>
        <p:spPr>
          <a:xfrm>
            <a:off x="228600" y="63246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2" name="Picture 4" descr="Audacity Tutorial 2: Audio Editing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747000" cy="43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Export zvuku</a:t>
            </a:r>
            <a:br>
              <a:rPr lang="sk-SK" dirty="0"/>
            </a:br>
            <a:endParaRPr lang="sk-SK" dirty="0"/>
          </a:p>
        </p:txBody>
      </p:sp>
      <p:sp>
        <p:nvSpPr>
          <p:cNvPr id="3" name="Tlačidlo akcie: Domov 2">
            <a:hlinkClick r:id="rId2" action="ppaction://hlinksldjump" highlightClick="1"/>
          </p:cNvPr>
          <p:cNvSpPr/>
          <p:nvPr/>
        </p:nvSpPr>
        <p:spPr>
          <a:xfrm>
            <a:off x="228600" y="63246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4" name="Picture 2" descr="How to Export an Audacity File As an MP3 in 2 Simple W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14375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Zvuková ukážka</a:t>
            </a:r>
            <a:br>
              <a:rPr lang="sk-SK" dirty="0"/>
            </a:br>
            <a:endParaRPr lang="sk-SK" dirty="0"/>
          </a:p>
        </p:txBody>
      </p:sp>
      <p:sp>
        <p:nvSpPr>
          <p:cNvPr id="3" name="Tlačidlo akcie: Domov 2">
            <a:hlinkClick r:id="rId6" action="ppaction://hlinksldjump" highlightClick="1"/>
          </p:cNvPr>
          <p:cNvSpPr/>
          <p:nvPr/>
        </p:nvSpPr>
        <p:spPr>
          <a:xfrm>
            <a:off x="228600" y="63246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1690688" y="16002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Vytvorenú zvukovú ukážku  si môžeme prehrať buď priamo v </a:t>
            </a:r>
            <a:r>
              <a:rPr lang="sk-SK" dirty="0" err="1" smtClean="0"/>
              <a:t>audacity</a:t>
            </a:r>
            <a:r>
              <a:rPr lang="sk-SK" dirty="0" smtClean="0"/>
              <a:t>, alebo za pomoci rôznych prehrávačov v PC, či na inom zariadení.</a:t>
            </a:r>
            <a:endParaRPr lang="sk-SK" dirty="0"/>
          </a:p>
        </p:txBody>
      </p:sp>
      <p:pic>
        <p:nvPicPr>
          <p:cNvPr id="7" name="Imagine Dragons   Believer (Official Music Vide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bellyach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88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5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Záver</a:t>
            </a:r>
            <a:endParaRPr lang="sk-SK" dirty="0"/>
          </a:p>
        </p:txBody>
      </p:sp>
      <p:sp>
        <p:nvSpPr>
          <p:cNvPr id="3" name="Tlačidlo akcie: Domov 2">
            <a:hlinkClick r:id="rId2" action="ppaction://hlinksldjump" highlightClick="1"/>
          </p:cNvPr>
          <p:cNvSpPr/>
          <p:nvPr/>
        </p:nvSpPr>
        <p:spPr>
          <a:xfrm>
            <a:off x="228600" y="63246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76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196</Words>
  <Application>Microsoft Office PowerPoint</Application>
  <PresentationFormat>Prezentácia na obrazovke (4:3)</PresentationFormat>
  <Paragraphs>29</Paragraphs>
  <Slides>8</Slides>
  <Notes>0</Notes>
  <HiddenSlides>0</HiddenSlides>
  <MMClips>2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Audacity a tvorba ukážky</vt:lpstr>
      <vt:lpstr>Obsah</vt:lpstr>
      <vt:lpstr>Čo je audacity </vt:lpstr>
      <vt:lpstr>Ako vytvoriť zvuk </vt:lpstr>
      <vt:lpstr>Ako upraviť zvuk </vt:lpstr>
      <vt:lpstr>Export zvuku </vt:lpstr>
      <vt:lpstr>Zvuková ukážka </vt:lpstr>
      <vt:lpstr>Záver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Audacity a tvorba ukážky</dc:title>
  <dc:creator>PC13</dc:creator>
  <cp:lastModifiedBy>Administrator</cp:lastModifiedBy>
  <cp:revision>8</cp:revision>
  <dcterms:created xsi:type="dcterms:W3CDTF">2022-09-19T07:52:48Z</dcterms:created>
  <dcterms:modified xsi:type="dcterms:W3CDTF">2022-09-19T09:28:58Z</dcterms:modified>
</cp:coreProperties>
</file>