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64" r:id="rId6"/>
    <p:sldId id="259" r:id="rId7"/>
    <p:sldId id="266" r:id="rId8"/>
    <p:sldId id="261" r:id="rId9"/>
    <p:sldId id="267" r:id="rId10"/>
    <p:sldId id="260" r:id="rId11"/>
    <p:sldId id="268" r:id="rId12"/>
    <p:sldId id="262" r:id="rId13"/>
    <p:sldId id="269" r:id="rId14"/>
    <p:sldId id="263" r:id="rId15"/>
    <p:sldId id="270" r:id="rId16"/>
    <p:sldId id="271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2059784-8548-4BA3-8CD5-DB46DBED946E}" type="datetimeFigureOut">
              <a:rPr lang="sk-SK" smtClean="0"/>
              <a:pPr/>
              <a:t>26. 9. 2022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D05E6B-14BE-4835-8A3F-E99D25D96E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9784-8548-4BA3-8CD5-DB46DBED946E}" type="datetimeFigureOut">
              <a:rPr lang="sk-SK" smtClean="0"/>
              <a:pPr/>
              <a:t>26. 9. 2022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5E6B-14BE-4835-8A3F-E99D25D96E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2059784-8548-4BA3-8CD5-DB46DBED946E}" type="datetimeFigureOut">
              <a:rPr lang="sk-SK" smtClean="0"/>
              <a:pPr/>
              <a:t>26. 9. 2022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3D05E6B-14BE-4835-8A3F-E99D25D96E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9784-8548-4BA3-8CD5-DB46DBED946E}" type="datetimeFigureOut">
              <a:rPr lang="sk-SK" smtClean="0"/>
              <a:pPr/>
              <a:t>26. 9. 2022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D05E6B-14BE-4835-8A3F-E99D25D96E4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9784-8548-4BA3-8CD5-DB46DBED946E}" type="datetimeFigureOut">
              <a:rPr lang="sk-SK" smtClean="0"/>
              <a:pPr/>
              <a:t>26. 9. 2022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3D05E6B-14BE-4835-8A3F-E99D25D96E4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2059784-8548-4BA3-8CD5-DB46DBED946E}" type="datetimeFigureOut">
              <a:rPr lang="sk-SK" smtClean="0"/>
              <a:pPr/>
              <a:t>26. 9. 2022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3D05E6B-14BE-4835-8A3F-E99D25D96E4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2059784-8548-4BA3-8CD5-DB46DBED946E}" type="datetimeFigureOut">
              <a:rPr lang="sk-SK" smtClean="0"/>
              <a:pPr/>
              <a:t>26. 9. 2022</a:t>
            </a:fld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3D05E6B-14BE-4835-8A3F-E99D25D96E4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9784-8548-4BA3-8CD5-DB46DBED946E}" type="datetimeFigureOut">
              <a:rPr lang="sk-SK" smtClean="0"/>
              <a:pPr/>
              <a:t>26. 9. 2022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D05E6B-14BE-4835-8A3F-E99D25D96E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9784-8548-4BA3-8CD5-DB46DBED946E}" type="datetimeFigureOut">
              <a:rPr lang="sk-SK" smtClean="0"/>
              <a:pPr/>
              <a:t>26. 9. 2022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D05E6B-14BE-4835-8A3F-E99D25D96E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9784-8548-4BA3-8CD5-DB46DBED946E}" type="datetimeFigureOut">
              <a:rPr lang="sk-SK" smtClean="0"/>
              <a:pPr/>
              <a:t>26. 9. 2022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D05E6B-14BE-4835-8A3F-E99D25D96E4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2059784-8548-4BA3-8CD5-DB46DBED946E}" type="datetimeFigureOut">
              <a:rPr lang="sk-SK" smtClean="0"/>
              <a:pPr/>
              <a:t>26. 9. 2022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3D05E6B-14BE-4835-8A3F-E99D25D96E4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059784-8548-4BA3-8CD5-DB46DBED946E}" type="datetimeFigureOut">
              <a:rPr lang="sk-SK" smtClean="0"/>
              <a:pPr/>
              <a:t>26. 9. 2022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3D05E6B-14BE-4835-8A3F-E99D25D96E4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Pamäťové zariadenia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Viliam </a:t>
            </a:r>
            <a:r>
              <a:rPr lang="sk-SK" dirty="0" err="1" smtClean="0"/>
              <a:t>Jedinák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2.5" Prenosný externý </a:t>
            </a:r>
            <a:r>
              <a:rPr lang="sk-SK" b="1" dirty="0" err="1"/>
              <a:t>hard</a:t>
            </a:r>
            <a:r>
              <a:rPr lang="sk-SK" b="1" dirty="0"/>
              <a:t> </a:t>
            </a:r>
            <a:r>
              <a:rPr lang="sk-SK" b="1" dirty="0" smtClean="0"/>
              <a:t>disk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Názov už napovedá všetko podstatné. Tento typ pamäťového zariadenia je vhodný pre užívateľov, ktorí sú stále v pohybe a na cestách. 2.5" externý </a:t>
            </a:r>
            <a:r>
              <a:rPr lang="sk-SK" dirty="0" err="1"/>
              <a:t>hard</a:t>
            </a:r>
            <a:r>
              <a:rPr lang="sk-SK" dirty="0"/>
              <a:t> disk je kompaktný a ľahký pre ľahké nosenie v taške na notebook. Ponúka rýchly prístup ku všetkým vašim súborom, kdekoľvek ich potrebujete. Pripojenie je cez USB port a u väčšiny typov nie je potrebné externé napájanie cez adaptér.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VERBATIM 1 TB 2.5&quot; USB 3.0, ext. HDD Store 'n' Go Silver | Nay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6643734" cy="6031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3.5" Stolový externý </a:t>
            </a:r>
            <a:r>
              <a:rPr lang="sk-SK" b="1" dirty="0" err="1"/>
              <a:t>hard</a:t>
            </a:r>
            <a:r>
              <a:rPr lang="sk-SK" b="1" dirty="0"/>
              <a:t> </a:t>
            </a:r>
            <a:r>
              <a:rPr lang="sk-SK" b="1" dirty="0" smtClean="0"/>
              <a:t>disk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Je určený pre užívateľov, ktorí potrebujú vyššiu kapacitu pre ukladanie dát, než im poskytuje ich interný </a:t>
            </a:r>
            <a:r>
              <a:rPr lang="sk-SK" dirty="0" err="1"/>
              <a:t>hard</a:t>
            </a:r>
            <a:r>
              <a:rPr lang="sk-SK" dirty="0"/>
              <a:t> disk v notebooku alebo stolnom počítači. Je ideálny pre umiestnenie na pracovnom stole, ale aj napriek tomu je dostatočne malý na jednoduché prenášanie. Ľahko ho pripojíte k svojmu stolnému počítaču alebo notebooku cez USB port a rýchlo získate prístup do súborov, filmov, obrázkov a MP3 súborov. Väčšina modelov vyžaduje napájanie cez adaptér.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WD Elements Desktop 10TB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4857750" cy="4410076"/>
          </a:xfrm>
          <a:prstGeom prst="rect">
            <a:avLst/>
          </a:prstGeom>
          <a:noFill/>
        </p:spPr>
      </p:pic>
      <p:pic>
        <p:nvPicPr>
          <p:cNvPr id="38918" name="Picture 6" descr="LaCie LaCie d2 Professional 8TB 3 5 '' STHA8000800, STHA80008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000108"/>
            <a:ext cx="457203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Sieťový externý </a:t>
            </a:r>
            <a:r>
              <a:rPr lang="sk-SK" b="1" dirty="0" err="1"/>
              <a:t>hard</a:t>
            </a:r>
            <a:r>
              <a:rPr lang="sk-SK" b="1" dirty="0"/>
              <a:t> </a:t>
            </a:r>
            <a:r>
              <a:rPr lang="sk-SK" b="1" dirty="0" smtClean="0"/>
              <a:t>disk, </a:t>
            </a:r>
            <a:br>
              <a:rPr lang="sk-SK" b="1" dirty="0" smtClean="0"/>
            </a:br>
            <a:r>
              <a:rPr lang="sk-SK" b="1" dirty="0" smtClean="0"/>
              <a:t>alebo Dátové úložisko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Pripojením sieťového disku k svojej internej sieti získate ďalšiu kapacitu pre archiváciu dát. </a:t>
            </a:r>
            <a:endParaRPr lang="sk-SK" dirty="0" smtClean="0"/>
          </a:p>
          <a:p>
            <a:r>
              <a:rPr lang="sk-SK" dirty="0" smtClean="0"/>
              <a:t>Výhodou</a:t>
            </a:r>
            <a:r>
              <a:rPr lang="sk-SK" dirty="0"/>
              <a:t> je možnosť jednoduchého zdieľania súborov a zvýšenie výkonu vašej siete pre všetkých užívateľov</a:t>
            </a:r>
            <a:r>
              <a:rPr lang="sk-SK" dirty="0" smtClean="0"/>
              <a:t>.</a:t>
            </a:r>
          </a:p>
          <a:p>
            <a:r>
              <a:rPr lang="sk-SK" dirty="0" smtClean="0"/>
              <a:t>Dátové úložisko je kompaktné riešenie na zjednodušenie správy dát a multimédií – ponúka plynulé zdieľanie dát, prenášanie dátového prúdu videa a indexovanie fotografií v kombinácii s </a:t>
            </a:r>
            <a:r>
              <a:rPr lang="sk-SK" b="1" dirty="0" smtClean="0"/>
              <a:t>pokročilými možnosťami ochrany a obnovenia dát.</a:t>
            </a:r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Synology DiskStation DS218 | Datacomp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5136870" cy="4705200"/>
          </a:xfrm>
          <a:prstGeom prst="rect">
            <a:avLst/>
          </a:prstGeom>
          <a:noFill/>
        </p:spPr>
      </p:pic>
      <p:pic>
        <p:nvPicPr>
          <p:cNvPr id="39938" name="Picture 2" descr="Externý pevný disk SPD8020CC/10 | Phili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000372"/>
            <a:ext cx="553068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ľava Všetko v 1, hdd dokovacej stanice, usb 2.0 2.5&quot; a 3.5&quot; ide / sata  externý 4tb hdd box pevného disku krytu čítačky kariet eú napájací kábel -  Mobilné Telefóny, Príslušenstvo / Lgmspojmat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5148000" cy="5148000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Multifunkčné čítačky </a:t>
            </a:r>
            <a:r>
              <a:rPr lang="en-US" dirty="0" smtClean="0"/>
              <a:t>HDD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/>
              <a:t>Docking </a:t>
            </a:r>
            <a:r>
              <a:rPr lang="en-US" dirty="0" smtClean="0"/>
              <a:t>Station Dual </a:t>
            </a:r>
            <a:r>
              <a:rPr lang="en-US" dirty="0" smtClean="0"/>
              <a:t>USB </a:t>
            </a:r>
            <a:r>
              <a:rPr lang="en-US" dirty="0" smtClean="0"/>
              <a:t>2.5/ 3.5 Inch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Pamäťové </a:t>
            </a:r>
            <a:r>
              <a:rPr lang="sk-SK" b="1" dirty="0" smtClean="0"/>
              <a:t>karty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Pamäťové karty sa používajú na archiváciu dát pre digitálne fotoaparáty, vreckové počítače, PDA, telefóny, hudobné prehrávače, prehrávače videohier a ďalšiu elektroniku. Karty ponúkajú vysokú schopnosť prepisu dát, veľký výkon pamäte, malý formát, spĺňajú náročné ekologické a technické parametre. Ponúkame rôzne typy pamäťových kariet.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riginálne micro sd karty 32 GB, 16 GB 8 GB SDHC Pamäťovej karty tarjet  microsd 64gb SDXC 128 gb Class 10 cartao memoria de mini card kúpiť on-line  - Počítač &amp; office &lt; Justo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521497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USB </a:t>
            </a:r>
            <a:r>
              <a:rPr lang="sk-SK" b="1" dirty="0" err="1"/>
              <a:t>Flash</a:t>
            </a:r>
            <a:r>
              <a:rPr lang="sk-SK" b="1" dirty="0"/>
              <a:t> </a:t>
            </a:r>
            <a:r>
              <a:rPr lang="sk-SK" b="1" dirty="0" smtClean="0"/>
              <a:t>disky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USB </a:t>
            </a:r>
            <a:r>
              <a:rPr lang="sk-SK" dirty="0" err="1"/>
              <a:t>Flash</a:t>
            </a:r>
            <a:r>
              <a:rPr lang="sk-SK" dirty="0"/>
              <a:t> disk sa skladá z pamäťového záznamového zariadenia spojeného s USB portom. USB </a:t>
            </a:r>
            <a:r>
              <a:rPr lang="sk-SK" dirty="0" err="1"/>
              <a:t>Flash</a:t>
            </a:r>
            <a:r>
              <a:rPr lang="sk-SK" dirty="0"/>
              <a:t> disky sú výhodné pre svoje ľahké prenášanie a prepisovanie, sú oveľa menšie ako bežne používané dátové médiá (CD / DVD, disketa). Kapacita sa pohybuje v rozsahu od 64 MB do </a:t>
            </a:r>
            <a:r>
              <a:rPr lang="sk-SK" dirty="0" smtClean="0"/>
              <a:t>1TB</a:t>
            </a:r>
            <a:r>
              <a:rPr lang="sk-SK" dirty="0"/>
              <a:t>. USB </a:t>
            </a:r>
            <a:endParaRPr lang="sk-SK" dirty="0" smtClean="0"/>
          </a:p>
          <a:p>
            <a:r>
              <a:rPr lang="sk-SK" dirty="0" err="1" smtClean="0"/>
              <a:t>Flash</a:t>
            </a:r>
            <a:r>
              <a:rPr lang="sk-SK" dirty="0"/>
              <a:t> disky ponúkajú veľké výhody oproti </a:t>
            </a:r>
            <a:r>
              <a:rPr lang="sk-SK" dirty="0" smtClean="0"/>
              <a:t>ostatným</a:t>
            </a:r>
            <a:r>
              <a:rPr lang="sk-SK" dirty="0"/>
              <a:t> prenosným dátovým médiám - sú kompaktné a odolné, pracujú rýchlejšie a s vyššou kapacitou. </a:t>
            </a:r>
            <a:endParaRPr lang="sk-SK" dirty="0" smtClean="0"/>
          </a:p>
          <a:p>
            <a:r>
              <a:rPr lang="sk-SK" dirty="0" smtClean="0"/>
              <a:t>USB</a:t>
            </a:r>
            <a:r>
              <a:rPr lang="sk-SK" dirty="0"/>
              <a:t> porty sú súčasťou </a:t>
            </a:r>
            <a:r>
              <a:rPr lang="sk-SK" dirty="0" smtClean="0"/>
              <a:t>(USB2, USB3 a pod.) väčšiny</a:t>
            </a:r>
            <a:r>
              <a:rPr lang="sk-SK" dirty="0"/>
              <a:t> moderných PC zostáv a notebookov, použitie </a:t>
            </a:r>
            <a:r>
              <a:rPr lang="sk-SK" dirty="0" err="1" smtClean="0"/>
              <a:t>zázna-mového</a:t>
            </a:r>
            <a:r>
              <a:rPr lang="sk-SK" dirty="0" smtClean="0"/>
              <a:t> </a:t>
            </a:r>
            <a:r>
              <a:rPr lang="sk-SK" dirty="0"/>
              <a:t>zariadenia s USB portom je teda veľmi jednoduché.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arebný USB Flash disk pre android – Suprisimo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5857916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err="1"/>
              <a:t>Solid</a:t>
            </a:r>
            <a:r>
              <a:rPr lang="sk-SK" b="1" dirty="0"/>
              <a:t> State disk (SSD</a:t>
            </a:r>
            <a:r>
              <a:rPr lang="sk-SK" b="1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err="1"/>
              <a:t>Solid</a:t>
            </a:r>
            <a:r>
              <a:rPr lang="sk-SK" dirty="0"/>
              <a:t> State disk je pamäťové zariadenie pre ukladanie dát. Svojou charakteristikou umožňuje rovnaké použitie ako prenosný externý </a:t>
            </a:r>
            <a:r>
              <a:rPr lang="sk-SK" dirty="0" err="1"/>
              <a:t>hard</a:t>
            </a:r>
            <a:r>
              <a:rPr lang="sk-SK" dirty="0"/>
              <a:t> disk, ale bez nutnosti inštalovať akékoľvek ďalšie aplikácie. </a:t>
            </a:r>
            <a:r>
              <a:rPr lang="sk-SK" dirty="0" err="1"/>
              <a:t>Solid</a:t>
            </a:r>
            <a:r>
              <a:rPr lang="sk-SK" dirty="0"/>
              <a:t> State disk neobsahuje žiadne pohyblivé a rotujúce časti, pracuje ticho a vďaka robustnej konštrukcii pracuje spoľahlivo s menším rizikom mechanického poškodenia a následnej straty dát.  </a:t>
            </a:r>
            <a:endParaRPr lang="sk-SK" dirty="0" smtClean="0"/>
          </a:p>
          <a:p>
            <a:r>
              <a:rPr lang="sk-SK" dirty="0" smtClean="0"/>
              <a:t>Porovnaním</a:t>
            </a:r>
            <a:r>
              <a:rPr lang="sk-SK" dirty="0"/>
              <a:t> s bežným prenosným externým </a:t>
            </a:r>
            <a:endParaRPr lang="sk-SK" dirty="0" smtClean="0"/>
          </a:p>
          <a:p>
            <a:pPr>
              <a:buNone/>
            </a:pPr>
            <a:r>
              <a:rPr lang="sk-SK" dirty="0"/>
              <a:t>	</a:t>
            </a:r>
            <a:r>
              <a:rPr lang="sk-SK" dirty="0" err="1" smtClean="0"/>
              <a:t>harddiskom</a:t>
            </a:r>
            <a:r>
              <a:rPr lang="sk-SK" dirty="0"/>
              <a:t> je jeho výhodou skrátená reakčná doba po pripojení a rýchlejšie vyhľadávanie dát.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kvalificiranost procjena Rastopiti ssd disk vs hdd biskup košulja zaobić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8759824" cy="492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Nová generácia SSD diskov vo formáte </a:t>
            </a:r>
            <a:r>
              <a:rPr lang="sk-SK" b="1" dirty="0" smtClean="0"/>
              <a:t>M.2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Nový formát M.2 je určený pre vnútornú montáž do zbernice </a:t>
            </a:r>
            <a:r>
              <a:rPr lang="sk-SK" dirty="0" err="1"/>
              <a:t>PCI-Express</a:t>
            </a:r>
            <a:r>
              <a:rPr lang="sk-SK" dirty="0"/>
              <a:t> alebo vysokorýchlostného rozhrania SATA III. Dosahuje ešte menších rozmerov, dvojnásobnej kapacity SSD, </a:t>
            </a:r>
            <a:r>
              <a:rPr lang="sk-SK" dirty="0" err="1"/>
              <a:t>naviac</a:t>
            </a:r>
            <a:r>
              <a:rPr lang="sk-SK" dirty="0"/>
              <a:t> umožňuje využitie pokročilých funkcií. Je tak ideálny všade tam, kde je potreba vtesnať maximálny výkon a spoľahlivosť na minimálnu plochu.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2 Ssd Případě Usb 3.1, M. 2 Nvme Pcie Adaptér Externí Mobilní Ssd Skříň  Typu C Usb3.1 Gen 2 M2 Nvme M Klíč Ssd Disk Box - Video Hry /  Fabricworld24.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635798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</TotalTime>
  <Words>94</Words>
  <Application>Microsoft Office PowerPoint</Application>
  <PresentationFormat>Prezentácia na obrazovke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Medián</vt:lpstr>
      <vt:lpstr>Pamäťové zariadenia</vt:lpstr>
      <vt:lpstr>Pamäťové karty</vt:lpstr>
      <vt:lpstr>Snímka 3</vt:lpstr>
      <vt:lpstr>USB Flash disky</vt:lpstr>
      <vt:lpstr>Snímka 5</vt:lpstr>
      <vt:lpstr>Solid State disk (SSD)</vt:lpstr>
      <vt:lpstr>Snímka 7</vt:lpstr>
      <vt:lpstr>Nová generácia SSD diskov vo formáte M.2</vt:lpstr>
      <vt:lpstr>Snímka 9</vt:lpstr>
      <vt:lpstr>2.5" Prenosný externý hard disk</vt:lpstr>
      <vt:lpstr>Snímka 11</vt:lpstr>
      <vt:lpstr>3.5" Stolový externý hard disk</vt:lpstr>
      <vt:lpstr>Snímka 13</vt:lpstr>
      <vt:lpstr>Sieťový externý hard disk,  alebo Dátové úložisko</vt:lpstr>
      <vt:lpstr>Snímka 15</vt:lpstr>
      <vt:lpstr>Multifunkčné čítačky HDD  Docking Station Dual USB 2.5/ 3.5 Inch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Pamäťové zariadenia</dc:title>
  <dc:creator>Viliam Jedinák</dc:creator>
  <cp:lastModifiedBy>Viliam Jedinák</cp:lastModifiedBy>
  <cp:revision>5</cp:revision>
  <dcterms:created xsi:type="dcterms:W3CDTF">2022-09-26T05:31:07Z</dcterms:created>
  <dcterms:modified xsi:type="dcterms:W3CDTF">2022-09-26T06:09:12Z</dcterms:modified>
</cp:coreProperties>
</file>