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58" r:id="rId6"/>
    <p:sldId id="260" r:id="rId7"/>
    <p:sldId id="263" r:id="rId8"/>
    <p:sldId id="264" r:id="rId9"/>
    <p:sldId id="261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8" name="Zástupný symbol čísla snímky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  <p:sp>
        <p:nvSpPr>
          <p:cNvPr id="9" name="Zástupný symbol päty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ľná forma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ľná forma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90572D3-7C12-4F6C-8B1F-3D3FC35F458E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00F86BB-167F-43F9-A217-E36BA00650FB}" type="slidenum">
              <a:rPr lang="sk-SK" smtClean="0"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k.wikipedia.org/wiki/%C5%A0peci%C3%A1lne:Kni%C5%BEn%C3%A9Zdroje/8080685304" TargetMode="External"/><Relationship Id="rId2" Type="http://schemas.openxmlformats.org/officeDocument/2006/relationships/hyperlink" Target="https://sk.wikipedia.org/wiki/Informa%C4%8Dn%C3%A9_a_komunika%C4%8Dn%C3%A9_technol%C3%B3gi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zkusit.cz/proc-zkusit/co-je-ict.php" TargetMode="External"/><Relationship Id="rId5" Type="http://schemas.openxmlformats.org/officeDocument/2006/relationships/hyperlink" Target="http://www.vysokoskolacidopraxe.sk/informacno-komunikacne-technologie/" TargetMode="External"/><Relationship Id="rId4" Type="http://schemas.openxmlformats.org/officeDocument/2006/relationships/hyperlink" Target="https://sk.wikipedia.org/wiki/%C5%A0peci%C3%A1lne:Kni%C5%BEn%C3%A9Zdroje/808050975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Informačné a komunikačné </a:t>
            </a:r>
            <a:r>
              <a:rPr lang="sk-SK" dirty="0" smtClean="0"/>
              <a:t>technológie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Informačné a komunikačné technológie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alebo menej často </a:t>
            </a:r>
            <a:r>
              <a:rPr lang="sk-SK" b="1" dirty="0"/>
              <a:t>informačná a komunikačná technológia</a:t>
            </a:r>
            <a:r>
              <a:rPr lang="sk-SK" dirty="0"/>
              <a:t>, skr. </a:t>
            </a:r>
            <a:r>
              <a:rPr lang="sk-SK" b="1" dirty="0"/>
              <a:t>IKT</a:t>
            </a:r>
            <a:r>
              <a:rPr lang="sk-SK" dirty="0"/>
              <a:t> (angl. </a:t>
            </a:r>
            <a:r>
              <a:rPr lang="sk-SK" i="1" dirty="0" err="1"/>
              <a:t>information</a:t>
            </a:r>
            <a:r>
              <a:rPr lang="sk-SK" i="1" dirty="0"/>
              <a:t> and </a:t>
            </a:r>
            <a:r>
              <a:rPr lang="sk-SK" i="1" dirty="0" err="1"/>
              <a:t>communication</a:t>
            </a:r>
            <a:r>
              <a:rPr lang="sk-SK" i="1" dirty="0"/>
              <a:t>(s) </a:t>
            </a:r>
            <a:r>
              <a:rPr lang="sk-SK" i="1" dirty="0" err="1"/>
              <a:t>technology</a:t>
            </a:r>
            <a:r>
              <a:rPr lang="sk-SK" dirty="0"/>
              <a:t> alebo menej často </a:t>
            </a:r>
            <a:r>
              <a:rPr lang="sk-SK" i="1" dirty="0" err="1"/>
              <a:t>information</a:t>
            </a:r>
            <a:r>
              <a:rPr lang="sk-SK" i="1" dirty="0"/>
              <a:t> and </a:t>
            </a:r>
            <a:r>
              <a:rPr lang="sk-SK" i="1" dirty="0" err="1"/>
              <a:t>communication</a:t>
            </a:r>
            <a:r>
              <a:rPr lang="sk-SK" i="1" dirty="0"/>
              <a:t>(s) </a:t>
            </a:r>
            <a:r>
              <a:rPr lang="sk-SK" i="1" dirty="0" err="1"/>
              <a:t>technologies</a:t>
            </a:r>
            <a:r>
              <a:rPr lang="sk-SK" dirty="0"/>
              <a:t>, </a:t>
            </a:r>
            <a:r>
              <a:rPr lang="sk-SK" b="1" dirty="0"/>
              <a:t>ICT</a:t>
            </a:r>
            <a:r>
              <a:rPr lang="sk-SK" dirty="0"/>
              <a:t>) sú technológie, ktoré umožňujú elektronicky zaznamenávať, uchovávať, vyhľadávať, spracovávať, prenášať a šíriť informácie</a:t>
            </a:r>
            <a:r>
              <a:rPr lang="sk-SK" dirty="0" smtClean="0"/>
              <a:t>.</a:t>
            </a:r>
            <a:r>
              <a:rPr lang="sk-SK" dirty="0"/>
              <a:t> Ide teda o kombináciu informačnej technológie (a techniky) a komunikačnej technológie (a techniky).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História </a:t>
            </a:r>
            <a:r>
              <a:rPr lang="sk-SK" dirty="0" smtClean="0"/>
              <a:t>IKT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Autofit/>
          </a:bodyPr>
          <a:lstStyle/>
          <a:p>
            <a:r>
              <a:rPr lang="sk-SK" sz="2300" dirty="0"/>
              <a:t>História pojmu informačno-komunikačných technológií siaha už do roku 1980. Podľa </a:t>
            </a:r>
            <a:r>
              <a:rPr lang="sk-SK" sz="2300" dirty="0" err="1"/>
              <a:t>Burgerovej</a:t>
            </a:r>
            <a:r>
              <a:rPr lang="sk-SK" sz="2300" dirty="0"/>
              <a:t> (2006) bol </a:t>
            </a:r>
            <a:r>
              <a:rPr lang="sk-SK" sz="2300" dirty="0" err="1"/>
              <a:t>Alvin</a:t>
            </a:r>
            <a:r>
              <a:rPr lang="sk-SK" sz="2300" dirty="0"/>
              <a:t> </a:t>
            </a:r>
            <a:r>
              <a:rPr lang="sk-SK" sz="2300" dirty="0" err="1"/>
              <a:t>Toffler</a:t>
            </a:r>
            <a:r>
              <a:rPr lang="sk-SK" sz="2300" dirty="0"/>
              <a:t> jedným z prvých ľudí, ktorí sa zaoberali týmto pojmom. Informačno-komunikačným technológiám sa venoval vo svojom knižnom diele </a:t>
            </a:r>
            <a:r>
              <a:rPr lang="sk-SK" sz="2300" i="1" dirty="0"/>
              <a:t>Tretia vlna</a:t>
            </a:r>
            <a:r>
              <a:rPr lang="sk-SK" sz="2300" dirty="0"/>
              <a:t> (</a:t>
            </a:r>
            <a:r>
              <a:rPr lang="sk-SK" sz="2300" dirty="0" err="1"/>
              <a:t>The</a:t>
            </a:r>
            <a:r>
              <a:rPr lang="sk-SK" sz="2300" dirty="0"/>
              <a:t> </a:t>
            </a:r>
            <a:r>
              <a:rPr lang="sk-SK" sz="2300" dirty="0" err="1"/>
              <a:t>Third</a:t>
            </a:r>
            <a:r>
              <a:rPr lang="sk-SK" sz="2300" dirty="0"/>
              <a:t> </a:t>
            </a:r>
            <a:r>
              <a:rPr lang="sk-SK" sz="2300" dirty="0" err="1"/>
              <a:t>Wave</a:t>
            </a:r>
            <a:r>
              <a:rPr lang="sk-SK" sz="2300" dirty="0"/>
              <a:t>), kde popisoval analýzu vývoja ľudskej spoločnosti</a:t>
            </a:r>
            <a:r>
              <a:rPr lang="sk-SK" sz="2300" dirty="0" smtClean="0"/>
              <a:t>.</a:t>
            </a:r>
            <a:endParaRPr lang="sk-SK" sz="2300" dirty="0"/>
          </a:p>
          <a:p>
            <a:r>
              <a:rPr lang="sk-SK" sz="2300" dirty="0"/>
              <a:t>V nasledujúcom období postupne vychádzali ďalšie publikácie, v ktorých sa ich autori zaoberali problematikou informačno-komunikačných technológií. Niektorí autori považovali informačné technológie len za techniku, ktorá spracováva informácie. Iní zase informačné technológie označujú ako „systém metód“, pomocou ktorého sa podľa </a:t>
            </a:r>
            <a:r>
              <a:rPr lang="sk-SK" sz="2300" dirty="0" err="1"/>
              <a:t>Koleničku</a:t>
            </a:r>
            <a:r>
              <a:rPr lang="sk-SK" sz="2300" dirty="0"/>
              <a:t> (1998) realizuje maximálne využitie zdrojov (blízkych aj vzdialených) na komunikáciu v počítačových sieťach</a:t>
            </a:r>
            <a:r>
              <a:rPr lang="sk-SK" sz="2300" dirty="0" smtClean="0"/>
              <a:t>.</a:t>
            </a:r>
            <a:endParaRPr lang="sk-SK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História IKT a Slovensko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Rozvoj IKT na Slovensku prebiehal prostredníctvom reprezentovania našej krajiny rôznymi známymi osobnosťami ako napríklad Aurelom </a:t>
            </a:r>
            <a:r>
              <a:rPr lang="sk-SK" dirty="0" err="1"/>
              <a:t>Stodolom</a:t>
            </a:r>
            <a:r>
              <a:rPr lang="sk-SK" dirty="0"/>
              <a:t>, Štefanom </a:t>
            </a:r>
            <a:r>
              <a:rPr lang="sk-SK" dirty="0" err="1"/>
              <a:t>Baničom</a:t>
            </a:r>
            <a:r>
              <a:rPr lang="sk-SK" dirty="0"/>
              <a:t>, Milanom Rastislavom Štefánikom a Jozefom </a:t>
            </a:r>
            <a:r>
              <a:rPr lang="sk-SK" dirty="0" err="1"/>
              <a:t>Murgašom</a:t>
            </a:r>
            <a:r>
              <a:rPr lang="sk-SK" dirty="0"/>
              <a:t>. </a:t>
            </a:r>
            <a:endParaRPr lang="sk-SK" dirty="0" smtClean="0"/>
          </a:p>
          <a:p>
            <a:pPr lvl="1"/>
            <a:r>
              <a:rPr lang="sk-SK" dirty="0" smtClean="0"/>
              <a:t>Jozef </a:t>
            </a:r>
            <a:r>
              <a:rPr lang="sk-SK" dirty="0" err="1"/>
              <a:t>Murgaš</a:t>
            </a:r>
            <a:r>
              <a:rPr lang="sk-SK" dirty="0"/>
              <a:t> je známy tým, že položil základy bezdrôtového prenosu a mobilnej komunikácie. Slovensko v tejto oblasti ani v súčasnosti nezaostáva, pretože práve zo Slovenska údajne pochádza jeden z najlepších antivírusových softvérových riešení.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Príklady </a:t>
            </a:r>
            <a:r>
              <a:rPr lang="sk-SK" dirty="0" smtClean="0"/>
              <a:t>IKT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k-SK" dirty="0"/>
              <a:t>V jednoduchosti sa dajú informačno-komunikačné technológie rozdeliť nasledovne:</a:t>
            </a:r>
          </a:p>
          <a:p>
            <a:r>
              <a:rPr lang="sk-SK" i="1" dirty="0"/>
              <a:t>primitívne technológie</a:t>
            </a:r>
            <a:r>
              <a:rPr lang="sk-SK" dirty="0"/>
              <a:t> – posielanie správ dymovými signálmi u indiánov; komunikácia námorníkov pomocou vlajok, svetiel...</a:t>
            </a:r>
          </a:p>
          <a:p>
            <a:r>
              <a:rPr lang="sk-SK" i="1" dirty="0"/>
              <a:t>vyspelé technológie</a:t>
            </a:r>
            <a:r>
              <a:rPr lang="sk-SK" dirty="0"/>
              <a:t> – komunikácia prostredníctvom kozmických satelitov; pozemné komunikačné zariadenia pracujúce v oblasti rádiových vĺn (TV, rozhlas, mobilné telefóny...); káblové informačné siete...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Súčasnosť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Informačné a komunikačné technológie sú v dnešnej modernej dobe neoddeliteľnou súčasťou našich životov. Ľuďom šetria čas a uľahčujú prácu vo viacerých pracovných odboroch – v zdravotníctve (elektronické zdravotné karty...), v školstve, v doprave, v bankách, na úradoch, v priemysle a v mnohých iných oblastiach. </a:t>
            </a:r>
            <a:endParaRPr lang="sk-SK" dirty="0" smtClean="0"/>
          </a:p>
          <a:p>
            <a:r>
              <a:rPr lang="sk-SK" dirty="0" smtClean="0"/>
              <a:t>IKT </a:t>
            </a:r>
            <a:r>
              <a:rPr lang="sk-SK" dirty="0"/>
              <a:t>neustále napredujú, a preto je nevyhnutné, aby sme sa vzdelávali a dokázali s takýmito technológiami pracovať.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Výhodami využívania IKT sú</a:t>
            </a:r>
            <a:r>
              <a:rPr lang="sk-SK" dirty="0" smtClean="0"/>
              <a:t>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- </a:t>
            </a:r>
            <a:r>
              <a:rPr lang="sk-SK" dirty="0"/>
              <a:t>možnosť dorozumieť sa so vzdialenými známymi, príbuznými, priateľmi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prístup k informáciám – ich získavanie, spracúvanie, využitie pre svoje potreby a účely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možnosť spracovať fotografie, videá, zvukové nahrávky a pod.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možnosť opakovane sa k nejakému problému vrátiť a riešiť ho z rôznych pohľadov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vzdelávanie prostredníctvom </a:t>
            </a:r>
            <a:r>
              <a:rPr lang="sk-SK" dirty="0" err="1"/>
              <a:t>e-learningu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generačne vymenená pozícia - mladší učia starších a iné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75177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K rizikám využívania IKT patrí</a:t>
            </a:r>
            <a:r>
              <a:rPr lang="sk-SK" dirty="0" smtClean="0"/>
              <a:t>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- </a:t>
            </a:r>
            <a:r>
              <a:rPr lang="sk-SK" dirty="0"/>
              <a:t>nevedomosť dospelých, znalosť detí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množstvo času stráveného pri počítači - narastá obezita, poškodzuje sa držanie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zlá životospráva – súvisí s nedostatkom pohybu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neosobná komunikácia – vytráca sa potreba ľudského kontaktu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zlé vyjadrovacie schopnosti žiakov – vyjadrujú sa stručne, majú malú slovnú zásobu,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v písomných prejavoch prestávajú používať interpunkciu a diakritiku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komunikácia prostredníctvom sociálnych sietí na internete – odhaľujú svoje súkromie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- možnosť zmeny identity – údaje kontaktovanej osoby môžu byť vymyslené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55374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Z</a:t>
            </a:r>
            <a:r>
              <a:rPr lang="sk-SK" dirty="0" smtClean="0"/>
              <a:t>droje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/>
              <a:t> Glosár Európskeho strediska pre rozvoj odborného vzdelávania - Terminológia európskej politiky vzdelávania a odbornej prípravy</a:t>
            </a:r>
          </a:p>
          <a:p>
            <a:r>
              <a:rPr lang="sk-SK" dirty="0">
                <a:hlinkClick r:id="rId2" tooltip="Prejsť nahor"/>
              </a:rPr>
              <a:t>↑</a:t>
            </a:r>
            <a:r>
              <a:rPr lang="sk-SK" dirty="0"/>
              <a:t> SIVÝ, V. 2006. </a:t>
            </a:r>
            <a:r>
              <a:rPr lang="sk-SK" i="1" dirty="0"/>
              <a:t>Základy informačných technológií</a:t>
            </a:r>
            <a:r>
              <a:rPr lang="sk-SK" dirty="0"/>
              <a:t>. Prešov: Prešovská univerzita v Prešove, 2006. </a:t>
            </a:r>
            <a:r>
              <a:rPr lang="sk-SK" dirty="0">
                <a:hlinkClick r:id="rId3"/>
              </a:rPr>
              <a:t>ISBN 80-8068-530-4</a:t>
            </a:r>
            <a:r>
              <a:rPr lang="sk-SK" dirty="0"/>
              <a:t>.</a:t>
            </a:r>
          </a:p>
          <a:p>
            <a:r>
              <a:rPr lang="sk-SK" dirty="0">
                <a:hlinkClick r:id="rId2" tooltip="Prejsť nahor"/>
              </a:rPr>
              <a:t>↑</a:t>
            </a:r>
            <a:r>
              <a:rPr lang="sk-SK" dirty="0"/>
              <a:t> BURGEROVÁ, J. 2006. </a:t>
            </a:r>
            <a:r>
              <a:rPr lang="sk-SK" dirty="0" err="1"/>
              <a:t>E-learning</a:t>
            </a:r>
            <a:r>
              <a:rPr lang="sk-SK" dirty="0"/>
              <a:t> v dištančnom vzdelávaní na Pedagogickej fakulte PU. In: </a:t>
            </a:r>
            <a:r>
              <a:rPr lang="sk-SK" i="1" dirty="0"/>
              <a:t>Dištančné vzdelávanie v aplikovanej informatike DIVAI 2006</a:t>
            </a:r>
            <a:r>
              <a:rPr lang="sk-SK" dirty="0"/>
              <a:t>, FPV UKF Nitra 2006, s. 35. </a:t>
            </a:r>
            <a:r>
              <a:rPr lang="sk-SK" dirty="0">
                <a:hlinkClick r:id="rId4"/>
              </a:rPr>
              <a:t>ISBN 80-8050-975-1</a:t>
            </a:r>
            <a:r>
              <a:rPr lang="sk-SK" dirty="0"/>
              <a:t>.</a:t>
            </a:r>
          </a:p>
          <a:p>
            <a:r>
              <a:rPr lang="sk-SK" dirty="0">
                <a:hlinkClick r:id="rId2" tooltip="Prejsť nahor"/>
              </a:rPr>
              <a:t>↑</a:t>
            </a:r>
            <a:r>
              <a:rPr lang="sk-SK" dirty="0"/>
              <a:t> KOLENIČKA, J. 1998. Veda a informačné technológie. In: </a:t>
            </a:r>
            <a:r>
              <a:rPr lang="sk-SK" i="1" dirty="0"/>
              <a:t>Zborník konferencie DIDINFO 98</a:t>
            </a:r>
            <a:r>
              <a:rPr lang="sk-SK" dirty="0"/>
              <a:t>. Banská Bystrica: FPV UMB, 1998. s. 215-225.</a:t>
            </a:r>
          </a:p>
          <a:p>
            <a:r>
              <a:rPr lang="sk-SK" dirty="0">
                <a:hlinkClick r:id="rId2" tooltip="Prejsť nahor"/>
              </a:rPr>
              <a:t>↑</a:t>
            </a:r>
            <a:r>
              <a:rPr lang="sk-SK" dirty="0"/>
              <a:t> </a:t>
            </a:r>
            <a:r>
              <a:rPr lang="sk-SK" dirty="0" err="1">
                <a:hlinkClick r:id="rId5"/>
              </a:rPr>
              <a:t>vysokoskolacidopraxe.sk</a:t>
            </a:r>
            <a:r>
              <a:rPr lang="sk-SK" dirty="0">
                <a:hlinkClick r:id="rId5"/>
              </a:rPr>
              <a:t>/</a:t>
            </a:r>
            <a:r>
              <a:rPr lang="sk-SK" dirty="0" err="1">
                <a:hlinkClick r:id="rId5"/>
              </a:rPr>
              <a:t>informacno-komunikacne-technologie</a:t>
            </a:r>
            <a:endParaRPr lang="sk-SK" dirty="0"/>
          </a:p>
          <a:p>
            <a:r>
              <a:rPr lang="sk-SK" dirty="0">
                <a:hlinkClick r:id="rId2" tooltip="Prejsť nahor"/>
              </a:rPr>
              <a:t>↑</a:t>
            </a:r>
            <a:r>
              <a:rPr lang="sk-SK" dirty="0"/>
              <a:t> </a:t>
            </a:r>
            <a:r>
              <a:rPr lang="sk-SK" dirty="0" err="1">
                <a:hlinkClick r:id="rId6"/>
              </a:rPr>
              <a:t>zkusit.cz</a:t>
            </a:r>
            <a:r>
              <a:rPr lang="sk-SK" dirty="0">
                <a:hlinkClick r:id="rId6"/>
              </a:rPr>
              <a:t>/</a:t>
            </a:r>
            <a:r>
              <a:rPr lang="sk-SK" dirty="0" err="1">
                <a:hlinkClick r:id="rId6"/>
              </a:rPr>
              <a:t>proc-zkusit</a:t>
            </a:r>
            <a:r>
              <a:rPr lang="sk-SK" dirty="0">
                <a:hlinkClick r:id="rId6"/>
              </a:rPr>
              <a:t>/</a:t>
            </a:r>
            <a:r>
              <a:rPr lang="sk-SK" dirty="0" err="1">
                <a:hlinkClick r:id="rId6"/>
              </a:rPr>
              <a:t>co-je-ict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</TotalTime>
  <Words>233</Words>
  <Application>Microsoft Office PowerPoint</Application>
  <PresentationFormat>Prezentácia na obrazovke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Technický</vt:lpstr>
      <vt:lpstr>Informačné a komunikačné technológie</vt:lpstr>
      <vt:lpstr>Informačné a komunikačné technológie</vt:lpstr>
      <vt:lpstr>História IKT</vt:lpstr>
      <vt:lpstr>História IKT a Slovensko</vt:lpstr>
      <vt:lpstr>Príklady IKT</vt:lpstr>
      <vt:lpstr>Súčasnosť</vt:lpstr>
      <vt:lpstr>Výhodami využívania IKT sú:</vt:lpstr>
      <vt:lpstr>K rizikám využívania IKT patrí: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Informačné a komunikačné technológie</dc:title>
  <dc:creator>Viliam Jedinák</dc:creator>
  <cp:lastModifiedBy>INF1</cp:lastModifiedBy>
  <cp:revision>2</cp:revision>
  <dcterms:created xsi:type="dcterms:W3CDTF">2022-10-19T06:56:18Z</dcterms:created>
  <dcterms:modified xsi:type="dcterms:W3CDTF">2022-10-19T07:51:50Z</dcterms:modified>
</cp:coreProperties>
</file>