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08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ĺž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ĺžni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ĺž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ĺžni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ĺžni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F7467-3F71-438A-89F0-247D7B35A017}" type="datetimeFigureOut">
              <a:rPr lang="sk-SK" smtClean="0"/>
              <a:pPr/>
              <a:t>13.10.2022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ĺžni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2C9D729-B253-48EC-820F-6454AFA643B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F7467-3F71-438A-89F0-247D7B35A017}" type="datetimeFigureOut">
              <a:rPr lang="sk-SK" smtClean="0"/>
              <a:pPr/>
              <a:t>13.10.2022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9D729-B253-48EC-820F-6454AFA643B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ĺžni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ĺžni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ĺžni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ĺžni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ĺžni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2C9D729-B253-48EC-820F-6454AFA643B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F7467-3F71-438A-89F0-247D7B35A017}" type="datetimeFigureOut">
              <a:rPr lang="sk-SK" smtClean="0"/>
              <a:pPr/>
              <a:t>13.10.2022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F7467-3F71-438A-89F0-247D7B35A017}" type="datetimeFigureOut">
              <a:rPr lang="sk-SK" smtClean="0"/>
              <a:pPr/>
              <a:t>13.10.2022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2C9D729-B253-48EC-820F-6454AFA643B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ĺžni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ĺž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ĺžni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ĺžni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ĺžni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ĺžni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3" name="Obdĺžni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ĺžni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F7467-3F71-438A-89F0-247D7B35A017}" type="datetimeFigureOut">
              <a:rPr lang="sk-SK" smtClean="0"/>
              <a:pPr/>
              <a:t>13.10.2022</a:t>
            </a:fld>
            <a:endParaRPr lang="sk-SK"/>
          </a:p>
        </p:txBody>
      </p:sp>
      <p:sp>
        <p:nvSpPr>
          <p:cNvPr id="8" name="Rovná spojnic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2C9D729-B253-48EC-820F-6454AFA643B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45F7467-3F71-438A-89F0-247D7B35A017}" type="datetimeFigureOut">
              <a:rPr lang="sk-SK" smtClean="0"/>
              <a:pPr/>
              <a:t>13.10.2022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9D729-B253-48EC-820F-6454AFA643B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Rovná spojnic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obsah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2" name="Zástupný symbol obsah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vná spojnic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ĺžni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ĺžni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ĺžni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ĺžni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ĺžni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ĺžni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F7467-3F71-438A-89F0-247D7B35A017}" type="datetimeFigureOut">
              <a:rPr lang="sk-SK" smtClean="0"/>
              <a:pPr/>
              <a:t>13.10.2022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sk-SK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ĺžni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obsah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6" name="Zástupný symbol obsah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2C9D729-B253-48EC-820F-6454AFA643B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F7467-3F71-438A-89F0-247D7B35A017}" type="datetimeFigureOut">
              <a:rPr lang="sk-SK" smtClean="0"/>
              <a:pPr/>
              <a:t>13.10.2022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2C9D729-B253-48EC-820F-6454AFA643B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ĺžni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ĺžni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ĺžni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ĺžni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ĺžni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F7467-3F71-438A-89F0-247D7B35A017}" type="datetimeFigureOut">
              <a:rPr lang="sk-SK" smtClean="0"/>
              <a:pPr/>
              <a:t>13.10.2022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2C9D729-B253-48EC-820F-6454AFA643B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ĺžni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ĺž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ĺžni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ĺžni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ĺžni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ĺžni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8" name="Obdĺžni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obsah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2C9D729-B253-48EC-820F-6454AFA643B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1" name="Obdĺžni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F7467-3F71-438A-89F0-247D7B35A017}" type="datetimeFigureOut">
              <a:rPr lang="sk-SK" smtClean="0"/>
              <a:pPr/>
              <a:t>13.10.2022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vná spojnic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ĺžni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ĺžni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ĺžni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ĺž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ĺžni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ĺžni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ĺžni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2C9D729-B253-48EC-820F-6454AFA643B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22" name="Obdĺžni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45F7467-3F71-438A-89F0-247D7B35A017}" type="datetimeFigureOut">
              <a:rPr lang="sk-SK" smtClean="0"/>
              <a:pPr/>
              <a:t>13.10.2022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ĺžni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ĺžni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ĺž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ĺžni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ĺžni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45F7467-3F71-438A-89F0-247D7B35A017}" type="datetimeFigureOut">
              <a:rPr lang="sk-SK" smtClean="0"/>
              <a:pPr/>
              <a:t>13.10.2022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sk-SK"/>
          </a:p>
        </p:txBody>
      </p:sp>
      <p:sp>
        <p:nvSpPr>
          <p:cNvPr id="8" name="Obdĺžni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2C9D729-B253-48EC-820F-6454AFA643B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err="1" smtClean="0"/>
              <a:t>Preventista.sk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Škodlivý softvér, špehovanie, antivírus.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i="1" dirty="0"/>
              <a:t>Informačné technológie a kriminalita.</a:t>
            </a:r>
            <a:r>
              <a:rPr lang="sk-SK" i="1" dirty="0"/>
              <a:t>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k-SK" i="1" dirty="0"/>
              <a:t>Téma, ktorá sa dnes radí medzi nesporne najdiskutovanejšie témy v oblasti IT. </a:t>
            </a:r>
            <a:endParaRPr lang="sk-SK" i="1" dirty="0" smtClean="0"/>
          </a:p>
          <a:p>
            <a:r>
              <a:rPr lang="sk-SK" i="1" dirty="0" smtClean="0"/>
              <a:t>Je </a:t>
            </a:r>
            <a:r>
              <a:rPr lang="sk-SK" i="1" dirty="0"/>
              <a:t>opradená  často rúškom akéhosi tajomstva, podfarbená mediálnymi senzáciami – na strane jednej často mystifikovaná – na strane druhej podceňovaná a tým pádom riziková. </a:t>
            </a:r>
            <a:endParaRPr lang="sk-SK" i="1" dirty="0" smtClean="0"/>
          </a:p>
          <a:p>
            <a:r>
              <a:rPr lang="sk-SK" b="1" i="1" dirty="0" smtClean="0"/>
              <a:t>A</a:t>
            </a:r>
            <a:r>
              <a:rPr lang="sk-SK" b="1" i="1" dirty="0"/>
              <a:t> práve jej podceňovanie, neakceptovanie hrozieb</a:t>
            </a:r>
            <a:r>
              <a:rPr lang="sk-SK" i="1" dirty="0"/>
              <a:t>, ktoré so sebou prináša je dôvodom na to, </a:t>
            </a:r>
            <a:r>
              <a:rPr lang="sk-SK" b="1" i="1" dirty="0"/>
              <a:t>aby sa o téme písalo, rozprávalo, diskutovalo a hľadali riešenia.</a:t>
            </a:r>
            <a:endParaRPr lang="sk-SK" b="1" dirty="0"/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IT kriminalita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dirty="0" smtClean="0"/>
              <a:t>V prvom rade uveďme na poriadok pojem IT kriminalita alebo počítačová kriminalita. Pojem je rozšírený skôr slangovo (prevzatý z angl. „</a:t>
            </a:r>
            <a:r>
              <a:rPr lang="sk-SK" dirty="0" err="1" smtClean="0"/>
              <a:t>computer</a:t>
            </a:r>
            <a:r>
              <a:rPr lang="sk-SK" dirty="0" smtClean="0"/>
              <a:t> </a:t>
            </a:r>
            <a:r>
              <a:rPr lang="sk-SK" dirty="0" err="1" smtClean="0"/>
              <a:t>crime</a:t>
            </a:r>
            <a:r>
              <a:rPr lang="sk-SK" dirty="0" smtClean="0"/>
              <a:t>“) a v slovenskom trestnom práve zatiaľ ako priamy pojem nezakotvený, čo samozrejme neznamená, že by slovenské právo nepoznalo problematiku trestnej činnosti </a:t>
            </a:r>
            <a:r>
              <a:rPr lang="sk-SK" dirty="0" err="1" smtClean="0"/>
              <a:t>súviacej</a:t>
            </a:r>
            <a:r>
              <a:rPr lang="sk-SK" dirty="0" smtClean="0"/>
              <a:t> s využívaním (teda tu sa skôr hodí pojem „zneužívaním)  informačno-komunikačných technológií. </a:t>
            </a:r>
          </a:p>
          <a:p>
            <a:r>
              <a:rPr lang="sk-SK" dirty="0" smtClean="0"/>
              <a:t>Pojem počítačová kriminalita bol v nadväznosti na potenciálny vývoj našej legislatívy prvýkrát definovaný dokumentom  nazvaným  </a:t>
            </a:r>
            <a:r>
              <a:rPr lang="sk-SK" b="1" i="1" dirty="0" smtClean="0"/>
              <a:t>Dohovor o počítačovej kriminalite </a:t>
            </a:r>
            <a:r>
              <a:rPr lang="sk-SK" i="1" dirty="0" smtClean="0"/>
              <a:t>(2001) </a:t>
            </a:r>
            <a:r>
              <a:rPr lang="sk-SK" dirty="0" smtClean="0"/>
              <a:t>ratifikovaný v roku 2007, ktorý zaviedol zaujímavú kategorizáciu činov namierených proti dôvernosti, dostupnosti a integrite počítačových systémov, sietí a počítačových údajov: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2200268"/>
          </a:xfrm>
        </p:spPr>
        <p:txBody>
          <a:bodyPr>
            <a:normAutofit fontScale="90000"/>
          </a:bodyPr>
          <a:lstStyle/>
          <a:p>
            <a:r>
              <a:rPr lang="sk-SK" b="1" dirty="0" smtClean="0">
                <a:solidFill>
                  <a:srgbClr val="002060"/>
                </a:solidFill>
              </a:rPr>
              <a:t>Dohovor o počítačovej kriminalite (2001)</a:t>
            </a:r>
            <a:r>
              <a:rPr lang="sk-SK" i="1" dirty="0" smtClean="0"/>
              <a:t/>
            </a:r>
            <a:br>
              <a:rPr lang="sk-SK" i="1" dirty="0" smtClean="0"/>
            </a:br>
            <a:r>
              <a:rPr lang="sk-SK" b="1" dirty="0" smtClean="0"/>
              <a:t> 1. Trestné činy proti dôvernosti, celistvosti a funkčnosti počítačových  údajov a systémov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301752" y="2643182"/>
            <a:ext cx="8503920" cy="3455866"/>
          </a:xfrm>
        </p:spPr>
        <p:txBody>
          <a:bodyPr>
            <a:normAutofit/>
          </a:bodyPr>
          <a:lstStyle/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sk-SK" sz="2800" b="1" dirty="0" smtClean="0"/>
              <a:t>nezákonný prístup</a:t>
            </a: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sk-SK" sz="2800" b="1" dirty="0" smtClean="0"/>
              <a:t>nezákonné odpočúvanie</a:t>
            </a: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sk-SK" sz="2800" b="1" dirty="0" smtClean="0"/>
              <a:t>zasahovanie do údajov</a:t>
            </a: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sk-SK" sz="2800" b="1" dirty="0" smtClean="0"/>
              <a:t>zasahovanie do systému</a:t>
            </a: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sk-SK" sz="2800" b="1" dirty="0" smtClean="0"/>
              <a:t>zneužitie zariadení</a:t>
            </a:r>
          </a:p>
          <a:p>
            <a:pPr>
              <a:buNone/>
            </a:pPr>
            <a:endParaRPr lang="sk-SK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k-SK" b="1" dirty="0" smtClean="0"/>
              <a:t>2. Počítačové trestné činy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sk-SK" sz="2800" b="1" dirty="0" smtClean="0"/>
              <a:t>falšovanie spojené s počítačom</a:t>
            </a: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sk-SK" sz="2800" b="1" dirty="0" smtClean="0"/>
              <a:t>podvod spojený s počítačom</a:t>
            </a:r>
          </a:p>
          <a:p>
            <a:pPr lvl="1"/>
            <a:endParaRPr lang="sk-SK" sz="2400" dirty="0" smtClean="0"/>
          </a:p>
          <a:p>
            <a:pPr lvl="0" algn="ctr">
              <a:buNone/>
            </a:pPr>
            <a:r>
              <a:rPr lang="sk-SK" sz="3300" b="1" dirty="0" smtClean="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rPr>
              <a:t>3.Trestné činy súvisiace s obsahom</a:t>
            </a: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sk-SK" sz="2800" b="1" dirty="0" smtClean="0"/>
              <a:t>trestné činy súvisiace s detskou pornografiou</a:t>
            </a:r>
          </a:p>
          <a:p>
            <a:endParaRPr lang="sk-SK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42946"/>
          </a:xfrm>
        </p:spPr>
        <p:txBody>
          <a:bodyPr>
            <a:normAutofit fontScale="90000"/>
          </a:bodyPr>
          <a:lstStyle/>
          <a:p>
            <a:pPr lvl="0"/>
            <a:r>
              <a:rPr lang="sk-SK" b="1" dirty="0" smtClean="0"/>
              <a:t>4. Trestné činy súvisiace s porušením autorských a príbuzných práv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sk-SK" b="1" dirty="0" smtClean="0"/>
              <a:t>Z principiálneho hľadiska je možné trestné činy rozdeliť na dve základné skupiny:</a:t>
            </a:r>
            <a:endParaRPr lang="sk-SK" dirty="0" smtClean="0"/>
          </a:p>
          <a:p>
            <a:pPr lvl="0"/>
            <a:r>
              <a:rPr lang="sk-SK" b="1" dirty="0" smtClean="0"/>
              <a:t>Priame  </a:t>
            </a:r>
            <a:r>
              <a:rPr lang="sk-SK" dirty="0" smtClean="0"/>
              <a:t>zamerané proti prostriedkom IKT (počítačom), obvykle činy smerujúce k narušeniu dôvernosti, dostupnosti a integrite ale rovnako aj činy klasickej majetkovej kriminality (odcudzenie, zničenie, zneužívanie)</a:t>
            </a:r>
          </a:p>
          <a:p>
            <a:pPr lvl="0"/>
            <a:r>
              <a:rPr lang="sk-SK" b="1" dirty="0" smtClean="0"/>
              <a:t>Nepriame</a:t>
            </a:r>
            <a:r>
              <a:rPr lang="sk-SK" dirty="0" smtClean="0"/>
              <a:t>  trestné činy páchané pomocou počítača, kde počítač je len modernejším a výkonnejším prostriedkom na spáchanie činu. Osobitou témou je problematika, je– otázka „počítačovej kriminality“ v pracovnom prostredí, kde na „páchanie“ trestnej činnosti sú využívané aktíva (hardvér, softvér, internetová konektivita) zamestnávateľa. </a:t>
            </a:r>
            <a:r>
              <a:rPr lang="sk-SK" i="1" dirty="0" smtClean="0"/>
              <a:t>Prelomenie ochrany, odcudzenie údajov a pod.</a:t>
            </a:r>
          </a:p>
          <a:p>
            <a:pPr lvl="0"/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čiansky">
  <a:themeElements>
    <a:clrScheme name="Občiansky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bčiansky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bčiansky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48</TotalTime>
  <Words>63</Words>
  <Application>Microsoft Office PowerPoint</Application>
  <PresentationFormat>Prezentácia na obrazovke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7" baseType="lpstr">
      <vt:lpstr>Občiansky</vt:lpstr>
      <vt:lpstr>Škodlivý softvér, špehovanie, antivírus. </vt:lpstr>
      <vt:lpstr>Informačné technológie a kriminalita. </vt:lpstr>
      <vt:lpstr>IT kriminalita</vt:lpstr>
      <vt:lpstr>Dohovor o počítačovej kriminalite (2001)  1. Trestné činy proti dôvernosti, celistvosti a funkčnosti počítačových  údajov a systémov</vt:lpstr>
      <vt:lpstr>2. Počítačové trestné činy</vt:lpstr>
      <vt:lpstr>4. Trestné činy súvisiace s porušením autorských a príbuzných práv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Škodlivý softvér, špehovanie, antivírus. </dc:title>
  <dc:creator>Viliam Jedinák</dc:creator>
  <cp:lastModifiedBy>Administrator</cp:lastModifiedBy>
  <cp:revision>4</cp:revision>
  <dcterms:created xsi:type="dcterms:W3CDTF">2022-09-28T07:04:47Z</dcterms:created>
  <dcterms:modified xsi:type="dcterms:W3CDTF">2022-10-13T10:16:34Z</dcterms:modified>
</cp:coreProperties>
</file>