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9" r:id="rId4"/>
    <p:sldId id="257" r:id="rId5"/>
    <p:sldId id="258" r:id="rId6"/>
    <p:sldId id="260" r:id="rId7"/>
    <p:sldId id="261" r:id="rId8"/>
    <p:sldId id="265" r:id="rId9"/>
    <p:sldId id="266" r:id="rId10"/>
    <p:sldId id="268" r:id="rId11"/>
    <p:sldId id="270" r:id="rId12"/>
    <p:sldId id="269" r:id="rId13"/>
    <p:sldId id="271" r:id="rId14"/>
    <p:sldId id="272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24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111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560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800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576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345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269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235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749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16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1615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55615-A111-4239-A5F4-ACD465A4D4D3}" type="datetimeFigureOut">
              <a:rPr lang="sk-SK" smtClean="0"/>
              <a:t>10. 2. 2022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EBA62-138C-42A7-A61F-AD7E9C6A229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341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tive24.sk/domen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vantina.com/marketingovy-slovnik/protokol-http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tive24.sk/domen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Webová adresa - URL, protokoly http, https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5108426"/>
            <a:ext cx="6400800" cy="1752600"/>
          </a:xfrm>
        </p:spPr>
        <p:txBody>
          <a:bodyPr/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Viliam Jedinák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272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Doména 1. úrovne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Doménu prvej úrovne označuje koncovka doménového mena, ktorá vždy začína bodkou.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Poznáme dva druhy koncoviek. </a:t>
            </a:r>
          </a:p>
          <a:p>
            <a:pPr marL="0" indent="0" algn="ctr">
              <a:buNone/>
            </a:pP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Národné sa viažu k určitému štátu, napr. na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Slovensku sa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domény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končia .</a:t>
            </a: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 Česku .</a:t>
            </a: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 Maďarsku .hu a pod.</a:t>
            </a:r>
          </a:p>
          <a:p>
            <a:pPr marL="0" indent="0" algn="ctr">
              <a:buNone/>
            </a:pP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Medzinárodné alebo generické domény si môže zaregistrovať ktokoľvek a končia napr. .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.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.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pod.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7254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Doména 2. úrovne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Doména druhej úrovne obsahuje názov webovej prezentácie, ktorý by mal byť ľahko zapamätateľný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mal by vyjadrovať účel stránky, napr.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www.mojadomena.sk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Najčastejšie sa stretávame s názvom firmy, produktu alebo obsahu webu. Doména druhej úrovne je veľmi dôležitá, keďže určuje samotný názov stránky a zároveň má prioritu pri vyhľadávaní informácií.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784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Doména 3. úrovne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Doména tretej úrovne je vo všeobecnosti známa ako </a:t>
            </a: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no nie je to podmienkou. </a:t>
            </a:r>
          </a:p>
          <a:p>
            <a:pPr marL="0" indent="0" algn="ctr">
              <a:buNone/>
            </a:pP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Môže ísť aj o iný typ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subdomény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napr.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shop.mojadomena.sk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 algn="ctr">
              <a:buNone/>
            </a:pP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Subdomény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 používajú pre lepšiu prehľadnosť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štruktúry webu, napríklad v prípade ponuky viacerých služieb na jednej doméne 2. úrovne, kedy je lepšie obsah webu rozdeliť do viacerých kategórií.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2640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Čo pri tvorbe webu potrebujem vedieť?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 tvorbe názvu domény treba myslieť na viacero pravidiel, </a:t>
            </a:r>
          </a:p>
          <a:p>
            <a:pPr algn="ctr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napr. názov môže obsahovať iba isté znaky, čísla a spojovník, </a:t>
            </a:r>
          </a:p>
          <a:p>
            <a:pPr algn="ctr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pričom spojovníkom nemôže začínať a končiť. </a:t>
            </a:r>
          </a:p>
          <a:p>
            <a:pPr algn="ctr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Zároveň musí mať názov minimálne 2 a maximálne 63 znakov. </a:t>
            </a:r>
          </a:p>
          <a:p>
            <a:pPr algn="ctr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Niektoré doménové koncovky povoľujú názvy s diakritikou (napr. .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doména)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2496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2051720" y="2492896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 stačilo... </a:t>
            </a:r>
            <a:r>
              <a:rPr lang="sk-SK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</a:t>
            </a:r>
            <a:endParaRPr lang="sk-SK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954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62"/>
          <a:stretch/>
        </p:blipFill>
        <p:spPr>
          <a:xfrm>
            <a:off x="323528" y="1988840"/>
            <a:ext cx="8383071" cy="2244451"/>
          </a:xfrm>
        </p:spPr>
      </p:pic>
    </p:spTree>
    <p:extLst>
      <p:ext uri="{BB962C8B-B14F-4D97-AF65-F5344CB8AC3E}">
        <p14:creationId xmlns:p14="http://schemas.microsoft.com/office/powerpoint/2010/main" val="201206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Webová adresa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Internetová adresa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alebo (ak sa vzťahuje na WWW aj)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webová adresa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(alebo jazykovo nevhodne </a:t>
            </a: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webadresa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0" indent="0">
              <a:buNone/>
            </a:pP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môže byť: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najodbornejšie: </a:t>
            </a:r>
          </a:p>
          <a:p>
            <a:pPr lvl="1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 domény </a:t>
            </a:r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(presnejšie: presne stanovené meno domény)</a:t>
            </a:r>
            <a:endParaRPr lang="sk-S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adresa IP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jednotný vyhľadávač zdrojov (URL)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jednotný identifikátor zdrojov (URI)</a:t>
            </a:r>
          </a:p>
          <a:p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134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Čo je URL a ako súvisí so SEO?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URL (</a:t>
            </a:r>
            <a:r>
              <a:rPr lang="sk-SK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Universal</a:t>
            </a:r>
            <a:r>
              <a:rPr lang="sk-SK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  <a:r>
              <a:rPr lang="sk-SK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Locator</a:t>
            </a:r>
            <a:r>
              <a:rPr lang="sk-SK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adresa, čiže jednotná adresa zdroja, </a:t>
            </a:r>
            <a:r>
              <a:rPr lang="sk-SK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popisuje umiestnenie dokumentu, obrázku, stránky, alebo čohokoľvek iného nachádzajúceho sa na internete pre návštevníkov a vyhľadávače.</a:t>
            </a:r>
            <a:endParaRPr lang="sk-SK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355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URL adresa môže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 vyhľadávače obsahovať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zaujímavé informácie o webovej stránke.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 nielen z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pohľadu SEO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ale aj kvôli použiteľnosti je dobré pri tvorbe alebo voľbe redakčného systému myslieť na tzv.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SEF URL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Engine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Friendly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vhodné pre vyhľadávače).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Sú to webové adresy v “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peknom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tvare, čitateľnom pre používateľov.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Čiže namiesto dynamickej adresy s parametrami:</a:t>
            </a:r>
          </a:p>
          <a:p>
            <a:pPr lvl="1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https://www.gradeta.sk/index.php?kat=4&amp;pod_kat=878</a:t>
            </a:r>
          </a:p>
          <a:p>
            <a:pPr marL="457200" lvl="1" indent="0">
              <a:buNone/>
            </a:pP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krajšia či kratšia SEO?</a:t>
            </a:r>
          </a:p>
          <a:p>
            <a:pPr lvl="1"/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https://www.gradeta.sk/</a:t>
            </a:r>
            <a:endParaRPr lang="sk-S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735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60032" y="2276872"/>
            <a:ext cx="3970784" cy="1143000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Neupravená web adresa cez SEO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76672"/>
            <a:ext cx="3456384" cy="5812228"/>
          </a:xfrm>
        </p:spPr>
      </p:pic>
    </p:spTree>
    <p:extLst>
      <p:ext uri="{BB962C8B-B14F-4D97-AF65-F5344CB8AC3E}">
        <p14:creationId xmlns:p14="http://schemas.microsoft.com/office/powerpoint/2010/main" val="3432550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Protokol HTTP a HTTPS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4525963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Najjednoduchšou časťou tejto adresy na prehliadanie je úplne prvá časť </a:t>
            </a:r>
            <a:r>
              <a:rPr lang="sk-SK" sz="22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sk-SK" sz="22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 začiatku každej adresy URL. </a:t>
            </a:r>
          </a:p>
          <a:p>
            <a:pPr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Tento prvok - „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protokol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adresy URL je však 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dôležitejší, než si myslíte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sk-SK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Protokol hovorí vášmu prehliadaču o tom, ako komunikovať so serverom webovej stránky, aby mohol odosielať a získavať informácie. </a:t>
            </a:r>
          </a:p>
          <a:p>
            <a:pPr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Inými slovami, je to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čo umožňuje URL fungovať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Väčšina webových stránok už tradične používa protokol 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 (Hypertext Transfer </a:t>
            </a:r>
            <a:r>
              <a:rPr lang="sk-SK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Protocol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 </a:t>
            </a:r>
          </a:p>
          <a:p>
            <a:pPr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Nedávno sa však posunul smerom k rozsiahlemu prijatiu 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protokolu 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 (Hypertext Transfer </a:t>
            </a:r>
            <a:r>
              <a:rPr lang="sk-SK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Protocol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Secure</a:t>
            </a:r>
            <a:r>
              <a:rPr lang="sk-SK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 keď tento protokol robí v podstate to isté ako HTTP, je to oveľa bezpečnejšia možnosť, ktorá šifruje údaje odosielané tam a späť medzi prehliadačom a serverom. </a:t>
            </a:r>
          </a:p>
          <a:p>
            <a:pPr>
              <a:buFont typeface="Wingdings" pitchFamily="2" charset="2"/>
              <a:buChar char="Ø"/>
            </a:pPr>
            <a:r>
              <a:rPr lang="sk-SK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Preto mu väčšina prehliadačov dáva zelený bezpečnostný zámok.</a:t>
            </a:r>
            <a:endParaRPr lang="sk-SK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endParaRPr lang="sk-SK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0090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Doména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Doména, je stručne povedané adresa vašej internetovej stránky.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Každý počítač, ktorý je pripojený do internetovej siete, musí mať unikátnu adresu, tzv. IP adresu.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Tú tvoria viaceré číslice, napr. 192.168.1.0. (tvar zodpovedajúci IPv4 protokolu).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Keďže adresu s takýmto názvom by si len málokto pamätal, bolo vytvorené doménové meno v tvare </a:t>
            </a:r>
            <a:r>
              <a:rPr lang="sk-SK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www.nazovdomeny.sk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Takýto názov je pre užívateľov ľahšie zapamätateľný a viac vypovedá o obsahu internetovej stránky.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6518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80" y="260648"/>
            <a:ext cx="8229600" cy="2952369"/>
          </a:xfr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501008"/>
            <a:ext cx="8400438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99899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677</Words>
  <Application>Microsoft Office PowerPoint</Application>
  <PresentationFormat>Prezentácia na obrazovke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Webová adresa - URL, protokoly http, https</vt:lpstr>
      <vt:lpstr>Prezentácia programu PowerPoint</vt:lpstr>
      <vt:lpstr>Webová adresa</vt:lpstr>
      <vt:lpstr>Čo je URL a ako súvisí so SEO? </vt:lpstr>
      <vt:lpstr>Prezentácia programu PowerPoint</vt:lpstr>
      <vt:lpstr>Neupravená web adresa cez SEO</vt:lpstr>
      <vt:lpstr>Protokol HTTP a HTTPS</vt:lpstr>
      <vt:lpstr>Doména</vt:lpstr>
      <vt:lpstr>Prezentácia programu PowerPoint</vt:lpstr>
      <vt:lpstr>Doména 1. úrovne</vt:lpstr>
      <vt:lpstr>Doména 2. úrovne</vt:lpstr>
      <vt:lpstr>Doména 3. úrovne</vt:lpstr>
      <vt:lpstr>Čo pri tvorbe webu potrebujem vedieť?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Webová adresa - URL, protokoly http, https</dc:title>
  <dc:creator>INF1</dc:creator>
  <cp:lastModifiedBy>INF1</cp:lastModifiedBy>
  <cp:revision>7</cp:revision>
  <dcterms:created xsi:type="dcterms:W3CDTF">2022-02-10T09:23:22Z</dcterms:created>
  <dcterms:modified xsi:type="dcterms:W3CDTF">2022-02-10T10:16:11Z</dcterms:modified>
</cp:coreProperties>
</file>