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33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1" y="2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EA198-767E-4D03-BE23-F56251922EC2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6791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29DAD-6086-4799-89B9-A80A0ADEBA9F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62557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A3E8-B19F-44A0-BC46-9A57EE5D2B38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2314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C8158-4BAE-4166-B94F-73B608C1CFBB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9628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29AC5-C727-4383-96FE-9BB2C70ECA66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06894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9FC92-2170-44B4-B350-E9707E10E814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503057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FCF46-45FB-44F6-B6A5-14C7DB8E72B3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0245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C99D-5457-4429-96AE-F58493C6C845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7728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2518-5D37-42CB-8971-3AFD29C69AA3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7931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08511-8A40-4706-BFAA-2F49C335D704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3147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8DFD-C00D-4D0C-B6A1-A87082B5EB5A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1077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alt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alt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1D0F-2D8C-4906-9928-7431D186A5DA}" type="slidenum">
              <a:rPr lang="sk-SK" altLang="sk-SK" smtClean="0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4375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E753F42-C433-45F6-A2D4-2D79240CF8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24113" y="981076"/>
            <a:ext cx="7772400" cy="1470025"/>
          </a:xfrm>
        </p:spPr>
        <p:txBody>
          <a:bodyPr anchor="ctr"/>
          <a:lstStyle/>
          <a:p>
            <a:r>
              <a:rPr lang="sk-SK" altLang="sk-SK" sz="4400" b="1" i="1">
                <a:latin typeface="Consolas" panose="020B0609020204030204" pitchFamily="49" charset="0"/>
              </a:rPr>
              <a:t>Riziká informačných technológií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E7CBC1-4217-459B-B3F6-BFE921E0CF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71813" y="2565400"/>
            <a:ext cx="6400800" cy="1752600"/>
          </a:xfrm>
        </p:spPr>
        <p:txBody>
          <a:bodyPr/>
          <a:lstStyle/>
          <a:p>
            <a:r>
              <a:rPr lang="sk-SK" altLang="sk-SK" sz="3200">
                <a:solidFill>
                  <a:srgbClr val="FF0066"/>
                </a:solidFill>
                <a:latin typeface="Consolas" panose="020B0609020204030204" pitchFamily="49" charset="0"/>
              </a:rPr>
              <a:t>Počítačové vírusy</a:t>
            </a:r>
          </a:p>
        </p:txBody>
      </p:sp>
      <p:pic>
        <p:nvPicPr>
          <p:cNvPr id="2052" name="Picture 4" descr="pc-virus">
            <a:extLst>
              <a:ext uri="{FF2B5EF4-FFF2-40B4-BE49-F238E27FC236}">
                <a16:creationId xmlns:a16="http://schemas.microsoft.com/office/drawing/2014/main" id="{C219F171-9671-4960-9B9E-6B34E740D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1" y="3357563"/>
            <a:ext cx="2449513" cy="244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A35CB5E-28B5-456B-AE10-2FB0EE08B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0150" y="692150"/>
            <a:ext cx="8229600" cy="1143000"/>
          </a:xfrm>
        </p:spPr>
        <p:txBody>
          <a:bodyPr/>
          <a:lstStyle/>
          <a:p>
            <a:r>
              <a:rPr lang="sk-SK" altLang="sk-SK" b="1" i="1" u="sng">
                <a:latin typeface="Consolas" panose="020B0609020204030204" pitchFamily="49" charset="0"/>
              </a:rPr>
              <a:t>Vírus...!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66AD676-46A3-4992-AE8F-3A95E102EF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24114" y="1773238"/>
            <a:ext cx="5184775" cy="446405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Program alebo kód, ktorý sa dokáže sám šíriť bez vedomia používateľa.</a:t>
            </a:r>
          </a:p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Vírusy sa rozširujú v rámci jedného počítača ale i medzi viacerými počítačmi. </a:t>
            </a:r>
          </a:p>
        </p:txBody>
      </p:sp>
      <p:pic>
        <p:nvPicPr>
          <p:cNvPr id="3076" name="Picture 4" descr="trojan-virus-removal">
            <a:extLst>
              <a:ext uri="{FF2B5EF4-FFF2-40B4-BE49-F238E27FC236}">
                <a16:creationId xmlns:a16="http://schemas.microsoft.com/office/drawing/2014/main" id="{9A898FFC-6FF9-474C-9D0F-1418889F5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1844675"/>
            <a:ext cx="2381250" cy="36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3EC8EF-BB93-4DB5-A2D0-499DA6833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1588" y="549275"/>
            <a:ext cx="8229601" cy="1143000"/>
          </a:xfrm>
        </p:spPr>
        <p:txBody>
          <a:bodyPr/>
          <a:lstStyle/>
          <a:p>
            <a:r>
              <a:rPr lang="sk-SK" altLang="sk-SK" b="1" i="1" u="sng">
                <a:latin typeface="Consolas" panose="020B0609020204030204" pitchFamily="49" charset="0"/>
              </a:rPr>
              <a:t>Problém</a:t>
            </a:r>
            <a:r>
              <a:rPr lang="sk-SK" altLang="sk-SK"/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18FAEFA-B4F2-4558-B1C4-0D48D05FC8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1628776"/>
            <a:ext cx="8229600" cy="4525963"/>
          </a:xfrm>
        </p:spPr>
        <p:txBody>
          <a:bodyPr/>
          <a:lstStyle/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spomalenie a nestabilita systému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časté poškodenie dokumentov 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zmena veľkosti alebo obsahu súborov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úbytok kapacity pevného disku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chybové hlásenia počas behu programov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nezvyčajné správanie sa programu</a:t>
            </a:r>
          </a:p>
          <a:p>
            <a:endParaRPr lang="sk-SK" altLang="sk-SK">
              <a:latin typeface="Consolas" panose="020B0609020204030204" pitchFamily="49" charset="0"/>
            </a:endParaRPr>
          </a:p>
          <a:p>
            <a:endParaRPr lang="sk-SK" altLang="sk-SK">
              <a:latin typeface="Consolas" panose="020B0609020204030204" pitchFamily="49" charset="0"/>
            </a:endParaRPr>
          </a:p>
        </p:txBody>
      </p:sp>
      <p:pic>
        <p:nvPicPr>
          <p:cNvPr id="4100" name="Picture 4" descr="01">
            <a:extLst>
              <a:ext uri="{FF2B5EF4-FFF2-40B4-BE49-F238E27FC236}">
                <a16:creationId xmlns:a16="http://schemas.microsoft.com/office/drawing/2014/main" id="{9166FEDC-3C38-4D16-9ABE-444ED7E11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1" y="404813"/>
            <a:ext cx="2017713" cy="124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BBE0431-7B66-4348-9462-DF9EA1052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i="1" u="sng">
                <a:latin typeface="Consolas" panose="020B0609020204030204" pitchFamily="49" charset="0"/>
              </a:rPr>
              <a:t>Činnosť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59697A5-AEA3-4A37-97A3-8C7A0E43A6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1628776"/>
            <a:ext cx="8229600" cy="452596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prevzatie kontroly nad procesorom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kontrola stavu prostredia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inštalácia do pamäte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testovanie na spustenie škody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záškodnícka činnosť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na nájdenom mieste vytvorenie svojej kópie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latin typeface="Consolas" panose="020B0609020204030204" pitchFamily="49" charset="0"/>
              </a:rPr>
              <a:t>zakódovanie(úprava inf. miest)</a:t>
            </a:r>
          </a:p>
          <a:p>
            <a:pPr marL="609600" indent="-609600">
              <a:lnSpc>
                <a:spcPct val="80000"/>
              </a:lnSpc>
              <a:buClr>
                <a:srgbClr val="FF33CC"/>
              </a:buClr>
              <a:buNone/>
            </a:pPr>
            <a:br>
              <a:rPr lang="sk-SK" altLang="sk-SK">
                <a:latin typeface="Consolas" panose="020B0609020204030204" pitchFamily="49" charset="0"/>
              </a:rPr>
            </a:br>
            <a:endParaRPr lang="sk-SK" altLang="sk-SK">
              <a:latin typeface="Consolas" panose="020B0609020204030204" pitchFamily="49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26AE9240-F481-4CA8-B625-7CEC174C5B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79651" y="692150"/>
            <a:ext cx="5688013" cy="5329238"/>
          </a:xfrm>
        </p:spPr>
        <p:txBody>
          <a:bodyPr/>
          <a:lstStyle/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Malware</a:t>
            </a:r>
            <a:r>
              <a:rPr lang="sk-SK" altLang="sk-SK">
                <a:latin typeface="Consolas" panose="020B0609020204030204" pitchFamily="49" charset="0"/>
              </a:rPr>
              <a:t>- všeobecné označenie škodlivého softvéru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Spyware</a:t>
            </a:r>
            <a:r>
              <a:rPr lang="sk-SK" altLang="sk-SK">
                <a:latin typeface="Consolas" panose="020B0609020204030204" pitchFamily="49" charset="0"/>
              </a:rPr>
              <a:t>- program, ktorý sa bez vedomia užívateľa pokúša „vyšpehovať“ citlivé dáta z počítača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Adware</a:t>
            </a:r>
            <a:r>
              <a:rPr lang="sk-SK" altLang="sk-SK">
                <a:latin typeface="Consolas" panose="020B0609020204030204" pitchFamily="49" charset="0"/>
              </a:rPr>
              <a:t>- softvéry, ktoré zobrazujú reklamu</a:t>
            </a:r>
            <a:r>
              <a:rPr lang="sk-SK" altLang="sk-SK"/>
              <a:t> </a:t>
            </a:r>
          </a:p>
          <a:p>
            <a:endParaRPr lang="sk-SK" altLang="sk-SK"/>
          </a:p>
        </p:txBody>
      </p:sp>
      <p:pic>
        <p:nvPicPr>
          <p:cNvPr id="6148" name="Picture 4" descr="282755-1373-38">
            <a:extLst>
              <a:ext uri="{FF2B5EF4-FFF2-40B4-BE49-F238E27FC236}">
                <a16:creationId xmlns:a16="http://schemas.microsoft.com/office/drawing/2014/main" id="{4D34DD25-1EDC-4996-BA06-ED50AE039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1052514"/>
            <a:ext cx="2298700" cy="468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ECFF3154-2655-47DE-9440-0212827B22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1" y="1268413"/>
            <a:ext cx="7834313" cy="4525962"/>
          </a:xfrm>
        </p:spPr>
        <p:txBody>
          <a:bodyPr/>
          <a:lstStyle/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SPAM</a:t>
            </a:r>
            <a:r>
              <a:rPr lang="sk-SK" altLang="sk-SK">
                <a:latin typeface="Consolas" panose="020B0609020204030204" pitchFamily="49" charset="0"/>
              </a:rPr>
              <a:t>- nevyžiadaná pošta, ktorá obsahuje reklamu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Dialery</a:t>
            </a:r>
            <a:r>
              <a:rPr lang="sk-SK" altLang="sk-SK">
                <a:latin typeface="Consolas" panose="020B0609020204030204" pitchFamily="49" charset="0"/>
              </a:rPr>
              <a:t>- programy presmerujú číslo, pomocou ktorého sa pripájame na internet, na audiotexové číslo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PopUp, Hijackery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endParaRPr lang="sk-SK" altLang="sk-SK">
              <a:latin typeface="Consolas" panose="020B0609020204030204" pitchFamily="49" charset="0"/>
            </a:endParaRPr>
          </a:p>
        </p:txBody>
      </p:sp>
      <p:pic>
        <p:nvPicPr>
          <p:cNvPr id="7172" name="Picture 4" descr="virus-running-behind-pc">
            <a:extLst>
              <a:ext uri="{FF2B5EF4-FFF2-40B4-BE49-F238E27FC236}">
                <a16:creationId xmlns:a16="http://schemas.microsoft.com/office/drawing/2014/main" id="{C29F2A5E-4786-428A-AB88-79C013667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3787775"/>
            <a:ext cx="2376488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46CC39B0-0689-412F-A449-21E7EB4967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1" y="549275"/>
            <a:ext cx="6321425" cy="575945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 sz="2800">
                <a:solidFill>
                  <a:srgbClr val="FF0066"/>
                </a:solidFill>
                <a:latin typeface="Consolas" panose="020B0609020204030204" pitchFamily="49" charset="0"/>
              </a:rPr>
              <a:t>Phishing</a:t>
            </a:r>
            <a:r>
              <a:rPr lang="sk-SK" altLang="sk-SK" sz="2800">
                <a:latin typeface="Consolas" panose="020B0609020204030204" pitchFamily="49" charset="0"/>
              </a:rPr>
              <a:t>- správy, ktoré sú písané s cieľom podvodu </a:t>
            </a:r>
          </a:p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 sz="2800">
                <a:solidFill>
                  <a:srgbClr val="FF0066"/>
                </a:solidFill>
                <a:latin typeface="Consolas" panose="020B0609020204030204" pitchFamily="49" charset="0"/>
              </a:rPr>
              <a:t>Pharming</a:t>
            </a:r>
            <a:r>
              <a:rPr lang="sk-SK" altLang="sk-SK" sz="2800">
                <a:latin typeface="Consolas" panose="020B0609020204030204" pitchFamily="49" charset="0"/>
              </a:rPr>
              <a:t>- spočíva v presmerovaní názvu www stránky na inú adresu </a:t>
            </a:r>
          </a:p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 sz="2800">
                <a:solidFill>
                  <a:srgbClr val="FF0066"/>
                </a:solidFill>
                <a:latin typeface="Consolas" panose="020B0609020204030204" pitchFamily="49" charset="0"/>
              </a:rPr>
              <a:t>Trójske kone</a:t>
            </a:r>
            <a:r>
              <a:rPr lang="sk-SK" altLang="sk-SK" sz="2800">
                <a:latin typeface="Consolas" panose="020B0609020204030204" pitchFamily="49" charset="0"/>
              </a:rPr>
              <a:t>- </a:t>
            </a:r>
            <a:r>
              <a:rPr lang="sk-SK" altLang="sk-SK" sz="2800"/>
              <a:t>programy, ktoré okrem užitočnej funkcie obsahujú skrytú časť, ktorá sa dá aktivizovať po splnení určitej podmienky </a:t>
            </a:r>
            <a:endParaRPr lang="sk-SK" altLang="sk-SK" sz="280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 sz="2800">
                <a:solidFill>
                  <a:srgbClr val="FF0066"/>
                </a:solidFill>
                <a:latin typeface="Consolas" panose="020B0609020204030204" pitchFamily="49" charset="0"/>
              </a:rPr>
              <a:t>Červy</a:t>
            </a:r>
            <a:r>
              <a:rPr lang="sk-SK" altLang="sk-SK" sz="2800">
                <a:latin typeface="Consolas" panose="020B0609020204030204" pitchFamily="49" charset="0"/>
              </a:rPr>
              <a:t>- </a:t>
            </a:r>
            <a:r>
              <a:rPr lang="sk-SK" altLang="sk-SK" sz="2800"/>
              <a:t>programy, ktoré sa šíria v prostredí počítačovej siete a môžu sa spustiť na diaľku</a:t>
            </a:r>
            <a:endParaRPr lang="sk-SK" altLang="sk-SK" sz="280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 sz="2800">
                <a:solidFill>
                  <a:srgbClr val="FF0066"/>
                </a:solidFill>
                <a:latin typeface="Consolas" panose="020B0609020204030204" pitchFamily="49" charset="0"/>
              </a:rPr>
              <a:t>Trpaslíci,Škriatkovia</a:t>
            </a:r>
          </a:p>
          <a:p>
            <a:pPr>
              <a:lnSpc>
                <a:spcPct val="90000"/>
              </a:lnSpc>
            </a:pPr>
            <a:endParaRPr lang="sk-SK" altLang="sk-SK" sz="2800">
              <a:latin typeface="Consolas" panose="020B0609020204030204" pitchFamily="49" charset="0"/>
            </a:endParaRPr>
          </a:p>
        </p:txBody>
      </p:sp>
      <p:pic>
        <p:nvPicPr>
          <p:cNvPr id="8196" name="Picture 4" descr="1289274343hkJ0a7">
            <a:extLst>
              <a:ext uri="{FF2B5EF4-FFF2-40B4-BE49-F238E27FC236}">
                <a16:creationId xmlns:a16="http://schemas.microsoft.com/office/drawing/2014/main" id="{D3B98AD7-5251-4B98-A8B5-CFE1EB595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1268414"/>
            <a:ext cx="1871663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pc-virus (1)">
            <a:extLst>
              <a:ext uri="{FF2B5EF4-FFF2-40B4-BE49-F238E27FC236}">
                <a16:creationId xmlns:a16="http://schemas.microsoft.com/office/drawing/2014/main" id="{579C523A-D95B-4348-89B8-4128E01BD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3860801"/>
            <a:ext cx="1935163" cy="193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2713710-C7F8-435C-9379-738BC1A54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i="1" u="sng">
                <a:latin typeface="Consolas" panose="020B0609020204030204" pitchFamily="49" charset="0"/>
              </a:rPr>
              <a:t>Bomby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B7D2C36-8CBD-4D5D-AE24-FAB6E8CD37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1484313"/>
            <a:ext cx="8229600" cy="4525962"/>
          </a:xfrm>
        </p:spPr>
        <p:txBody>
          <a:bodyPr/>
          <a:lstStyle/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Logické</a:t>
            </a:r>
            <a:r>
              <a:rPr lang="sk-SK" altLang="sk-SK">
                <a:latin typeface="Consolas" panose="020B0609020204030204" pitchFamily="49" charset="0"/>
              </a:rPr>
              <a:t>- neželané akcie sa aktivujú nejakou udalosťou (kliknutím myšou)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Časové</a:t>
            </a:r>
            <a:r>
              <a:rPr lang="sk-SK" altLang="sk-SK">
                <a:latin typeface="Consolas" panose="020B0609020204030204" pitchFamily="49" charset="0"/>
              </a:rPr>
              <a:t>- neželané akcie sa spustia v určitý deň alebo čas </a:t>
            </a:r>
          </a:p>
          <a:p>
            <a:pPr>
              <a:buClr>
                <a:srgbClr val="FF33CC"/>
              </a:buClr>
              <a:buFont typeface="Wingdings" panose="05000000000000000000" pitchFamily="2" charset="2"/>
              <a:buChar char="ü"/>
            </a:pPr>
            <a:r>
              <a:rPr lang="sk-SK" altLang="sk-SK">
                <a:solidFill>
                  <a:srgbClr val="FF0066"/>
                </a:solidFill>
                <a:latin typeface="Consolas" panose="020B0609020204030204" pitchFamily="49" charset="0"/>
              </a:rPr>
              <a:t>Listové</a:t>
            </a:r>
            <a:r>
              <a:rPr lang="sk-SK" altLang="sk-SK">
                <a:latin typeface="Consolas" panose="020B0609020204030204" pitchFamily="49" charset="0"/>
              </a:rPr>
              <a:t>- program vykonávajúci škodlivú činnosť je obsiahnutý v elektronickej pošte  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Predvolený návrh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152</Words>
  <Application>Microsoft Office PowerPoint</Application>
  <PresentationFormat>Širokouhlá</PresentationFormat>
  <Paragraphs>36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Consolas</vt:lpstr>
      <vt:lpstr>Wingdings</vt:lpstr>
      <vt:lpstr>Predvolený návrh</vt:lpstr>
      <vt:lpstr>Riziká informačných technológií</vt:lpstr>
      <vt:lpstr>Vírus...!</vt:lpstr>
      <vt:lpstr>Problém </vt:lpstr>
      <vt:lpstr>Činnosť</vt:lpstr>
      <vt:lpstr>Prezentácia programu PowerPoint</vt:lpstr>
      <vt:lpstr>Prezentácia programu PowerPoint</vt:lpstr>
      <vt:lpstr>Prezentácia programu PowerPoint</vt:lpstr>
      <vt:lpstr>Bomby</vt:lpstr>
    </vt:vector>
  </TitlesOfParts>
  <Company>Organizacia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Riziká informačných technológií</dc:title>
  <dc:creator>Computer</dc:creator>
  <cp:lastModifiedBy>Peter Šnajder</cp:lastModifiedBy>
  <cp:revision>8</cp:revision>
  <dcterms:created xsi:type="dcterms:W3CDTF">2011-05-26T18:40:16Z</dcterms:created>
  <dcterms:modified xsi:type="dcterms:W3CDTF">2018-12-11T10:05:00Z</dcterms:modified>
</cp:coreProperties>
</file>