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2" r:id="rId6"/>
    <p:sldId id="260" r:id="rId7"/>
    <p:sldId id="261" r:id="rId8"/>
    <p:sldId id="262" r:id="rId9"/>
    <p:sldId id="263" r:id="rId10"/>
    <p:sldId id="267" r:id="rId11"/>
    <p:sldId id="264" r:id="rId12"/>
    <p:sldId id="265" r:id="rId13"/>
    <p:sldId id="266" r:id="rId14"/>
    <p:sldId id="270" r:id="rId15"/>
    <p:sldId id="268" r:id="rId16"/>
    <p:sldId id="269" r:id="rId17"/>
    <p:sldId id="271" r:id="rId1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6681-F651-4E27-AC3E-725D4B6755C6}" type="datetimeFigureOut">
              <a:rPr lang="sk-SK" smtClean="0"/>
              <a:t>6. 4. 2022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C9F3-F733-45EC-A357-9413FEB307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08762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6681-F651-4E27-AC3E-725D4B6755C6}" type="datetimeFigureOut">
              <a:rPr lang="sk-SK" smtClean="0"/>
              <a:t>6. 4. 2022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C9F3-F733-45EC-A357-9413FEB307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38044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6681-F651-4E27-AC3E-725D4B6755C6}" type="datetimeFigureOut">
              <a:rPr lang="sk-SK" smtClean="0"/>
              <a:t>6. 4. 2022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C9F3-F733-45EC-A357-9413FEB307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37993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6681-F651-4E27-AC3E-725D4B6755C6}" type="datetimeFigureOut">
              <a:rPr lang="sk-SK" smtClean="0"/>
              <a:t>6. 4. 2022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C9F3-F733-45EC-A357-9413FEB307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1908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6681-F651-4E27-AC3E-725D4B6755C6}" type="datetimeFigureOut">
              <a:rPr lang="sk-SK" smtClean="0"/>
              <a:t>6. 4. 2022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C9F3-F733-45EC-A357-9413FEB307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97895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6681-F651-4E27-AC3E-725D4B6755C6}" type="datetimeFigureOut">
              <a:rPr lang="sk-SK" smtClean="0"/>
              <a:t>6. 4. 2022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C9F3-F733-45EC-A357-9413FEB307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14591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6681-F651-4E27-AC3E-725D4B6755C6}" type="datetimeFigureOut">
              <a:rPr lang="sk-SK" smtClean="0"/>
              <a:t>6. 4. 2022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C9F3-F733-45EC-A357-9413FEB307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13721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6681-F651-4E27-AC3E-725D4B6755C6}" type="datetimeFigureOut">
              <a:rPr lang="sk-SK" smtClean="0"/>
              <a:t>6. 4. 2022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C9F3-F733-45EC-A357-9413FEB307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9790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6681-F651-4E27-AC3E-725D4B6755C6}" type="datetimeFigureOut">
              <a:rPr lang="sk-SK" smtClean="0"/>
              <a:t>6. 4. 2022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C9F3-F733-45EC-A357-9413FEB307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37658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6681-F651-4E27-AC3E-725D4B6755C6}" type="datetimeFigureOut">
              <a:rPr lang="sk-SK" smtClean="0"/>
              <a:t>6. 4. 2022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C9F3-F733-45EC-A357-9413FEB307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1120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16681-F651-4E27-AC3E-725D4B6755C6}" type="datetimeFigureOut">
              <a:rPr lang="sk-SK" smtClean="0"/>
              <a:t>6. 4. 2022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C9F3-F733-45EC-A357-9413FEB307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56988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3000"/>
            <a:lum/>
          </a:blip>
          <a:srcRect/>
          <a:stretch>
            <a:fillRect l="-24000" r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16681-F651-4E27-AC3E-725D4B6755C6}" type="datetimeFigureOut">
              <a:rPr lang="sk-SK" smtClean="0"/>
              <a:t>6. 4. 2022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9C9F3-F733-45EC-A357-9413FEB307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3601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4005064"/>
            <a:ext cx="7772400" cy="1470025"/>
          </a:xfrm>
        </p:spPr>
        <p:txBody>
          <a:bodyPr/>
          <a:lstStyle/>
          <a:p>
            <a:r>
              <a:rPr lang="sv-SE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Sieť internet, služby internetu a intranetu</a:t>
            </a:r>
            <a:endParaRPr lang="sk-SK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4788024" y="5949280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20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Viliam Jedinák</a:t>
            </a:r>
            <a:endParaRPr lang="sk-SK" sz="20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356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/>
              <a:t>UseNet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Elektronické konferencie a diskusné skupiny.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9894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FTP (</a:t>
            </a:r>
            <a:r>
              <a:rPr lang="sk-SK" b="1" dirty="0" err="1"/>
              <a:t>File</a:t>
            </a:r>
            <a:r>
              <a:rPr lang="sk-SK" b="1" dirty="0"/>
              <a:t> Transfer </a:t>
            </a:r>
            <a:r>
              <a:rPr lang="sk-SK" b="1" dirty="0" err="1"/>
              <a:t>Protocol</a:t>
            </a:r>
            <a:r>
              <a:rPr lang="sk-SK" b="1" dirty="0"/>
              <a:t>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umožňuje prenos údajov medzi dvomi k internetu pripojenými počítačmi.</a:t>
            </a:r>
            <a:br>
              <a:rPr lang="sk-SK" dirty="0"/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13374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err="1"/>
              <a:t>News</a:t>
            </a:r>
            <a:r>
              <a:rPr lang="sk-SK" b="1" dirty="0"/>
              <a:t> (</a:t>
            </a:r>
            <a:r>
              <a:rPr lang="sk-SK" b="1" dirty="0" err="1"/>
              <a:t>NetNews</a:t>
            </a:r>
            <a:r>
              <a:rPr lang="sk-SK" b="1" dirty="0"/>
              <a:t>, </a:t>
            </a:r>
            <a:r>
              <a:rPr lang="sk-SK" b="1" dirty="0" err="1"/>
              <a:t>NewsGroup</a:t>
            </a:r>
            <a:r>
              <a:rPr lang="sk-SK" b="1" dirty="0"/>
              <a:t>, </a:t>
            </a:r>
            <a:r>
              <a:rPr lang="sk-SK" b="1" dirty="0" err="1"/>
              <a:t>UseNet</a:t>
            </a:r>
            <a:r>
              <a:rPr lang="sk-SK" b="1" dirty="0"/>
              <a:t>)</a:t>
            </a:r>
            <a:r>
              <a:rPr lang="sk-SK" dirty="0" smtClean="0"/>
              <a:t>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internetové diskusné skupiny sú obdobou klasickej nástenky. </a:t>
            </a:r>
          </a:p>
          <a:p>
            <a:r>
              <a:rPr lang="sk-SK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Používateľ môže uverejniť svoj príspevok a naopak si môže čítať príspevky a odpovede ostatných účastníkov danej debaty zaoberajúcej sa väčšinou určitou témou.</a:t>
            </a:r>
          </a:p>
          <a:p>
            <a:r>
              <a:rPr lang="sk-SK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Všetky príspevky a odpovede sú prístupné všetkým</a:t>
            </a:r>
            <a:r>
              <a:rPr lang="sk-SK" dirty="0" smtClean="0"/>
              <a:t>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0471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/>
              <a:t>Gopher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Pomocou štrukturovaného </a:t>
            </a:r>
            <a:r>
              <a:rPr lang="sk-SK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menu</a:t>
            </a:r>
            <a:r>
              <a:rPr lang="sk-SK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nám umožňuje pristupovať k súborom, pričom informácie zostávajú v mieste svojho vzniku. </a:t>
            </a:r>
            <a:endParaRPr lang="sk-SK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Menu </a:t>
            </a:r>
            <a:r>
              <a:rPr lang="sk-SK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 štruktúrované hierarchicky – adresárová štruktúra - adresáre sa nazývajú podľa tém.</a:t>
            </a:r>
          </a:p>
        </p:txBody>
      </p:sp>
    </p:spTree>
    <p:extLst>
      <p:ext uri="{BB962C8B-B14F-4D97-AF65-F5344CB8AC3E}">
        <p14:creationId xmlns:p14="http://schemas.microsoft.com/office/powerpoint/2010/main" val="358552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/>
              <a:t>Telnet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Umožňuje pripojiť sa ku vzdialenému počítaču v sieti.</a:t>
            </a:r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 Rozhranie pre znakové (ASCII) virtuálne terminály. Hostiteľskému počítaču simuluje priamo pripojený terminál. Pomocou tejto služby je možné pripojiť sa k vzdialenému počítaču v sieti v tzv. </a:t>
            </a:r>
            <a:r>
              <a:rPr lang="sk-S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terminálovom režime</a:t>
            </a:r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sk-SK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Potom </a:t>
            </a:r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pracujeme priamo na vzdialenom počítači a môžeme využívať všetky jeho prostriedky. </a:t>
            </a:r>
            <a:endParaRPr lang="sk-SK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Náš </a:t>
            </a:r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počítač sa počas pripojenia chová len ako 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terminál.</a:t>
            </a: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Naša </a:t>
            </a:r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práca sa nám javí, ako keby sme sedeli priamo pri vzdialenom počítači, ku ktorému sme pripojení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9561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404664"/>
            <a:ext cx="8661648" cy="6336704"/>
          </a:xfrm>
        </p:spPr>
        <p:txBody>
          <a:bodyPr>
            <a:noAutofit/>
          </a:bodyPr>
          <a:lstStyle/>
          <a:p>
            <a:r>
              <a:rPr lang="sk-SK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Interaktívna komunikácia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ICQ, IRC, CHAT, IP </a:t>
            </a:r>
            <a:r>
              <a:rPr lang="sk-SK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telefónia, </a:t>
            </a:r>
            <a:r>
              <a:rPr lang="sk-SK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Skype</a:t>
            </a:r>
            <a:r>
              <a:rPr lang="sk-SK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pod. </a:t>
            </a:r>
            <a:endParaRPr lang="sk-SK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Sociálne budované siete (</a:t>
            </a:r>
            <a:r>
              <a:rPr lang="sk-SK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</a:t>
            </a:r>
            <a:r>
              <a:rPr lang="sk-SK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networking</a:t>
            </a:r>
            <a:r>
              <a:rPr lang="sk-SK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Facebook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MySpace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Unister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 </a:t>
            </a:r>
          </a:p>
          <a:p>
            <a:r>
              <a:rPr lang="sk-SK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Stránky na zdieľanie obrázkov: </a:t>
            </a:r>
            <a:r>
              <a:rPr lang="sk-SK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Picasa</a:t>
            </a:r>
            <a:r>
              <a:rPr lang="sk-SK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Pinterest</a:t>
            </a:r>
            <a:endParaRPr lang="sk-SK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Stránky na zdieľanie videí: 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YouTube, Google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Videos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sk-SK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Slobodné encyklopédie: </a:t>
            </a:r>
            <a:r>
              <a:rPr lang="sk-SK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Wikipedia</a:t>
            </a:r>
            <a:r>
              <a:rPr lang="sk-SK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sk-SK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Blogy</a:t>
            </a:r>
            <a:r>
              <a:rPr lang="sk-SK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edublog.org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blog.sme.sk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blog.sk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blog.cz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blogger.com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blog.com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sk-SK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Zdieľanie odkazov: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linkuj.cz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jagg.cz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sk-SK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Zdieľanie súborov: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megaupload.com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box.net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Windows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Live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SkyDrive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Google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Apps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sk-SK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Virtuálne svety: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</a:t>
            </a:r>
            <a: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napr.</a:t>
            </a:r>
            <a:br>
              <a:rPr lang="sk-S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k-SK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93998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err="1"/>
              <a:t>Net</a:t>
            </a:r>
            <a:r>
              <a:rPr lang="sk-SK" b="1" dirty="0"/>
              <a:t> </a:t>
            </a:r>
            <a:r>
              <a:rPr lang="sk-SK" b="1" dirty="0" err="1"/>
              <a:t>Meeting</a:t>
            </a:r>
            <a:r>
              <a:rPr lang="sk-SK" b="1" dirty="0"/>
              <a:t> (</a:t>
            </a:r>
            <a:r>
              <a:rPr lang="sk-SK" b="1" dirty="0" err="1"/>
              <a:t>video-konferencia</a:t>
            </a:r>
            <a:r>
              <a:rPr lang="sk-SK" b="1" dirty="0"/>
              <a:t>) </a:t>
            </a: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err="1" smtClean="0"/>
              <a:t>Teams</a:t>
            </a:r>
            <a:r>
              <a:rPr lang="sk-SK" b="1" dirty="0" smtClean="0"/>
              <a:t>, </a:t>
            </a:r>
            <a:r>
              <a:rPr lang="sk-SK" b="1" dirty="0" err="1" smtClean="0"/>
              <a:t>Zoom</a:t>
            </a:r>
            <a:r>
              <a:rPr lang="sk-SK" b="1" dirty="0" smtClean="0"/>
              <a:t>,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Umožňuje vzájomnú komunikáciu medzi používateľmi, internetu. Prenos môže byť hlasový, video, umožňuje posielať súbory, používať spoločnú tabuľu na kreslenie a </a:t>
            </a:r>
            <a:r>
              <a:rPr lang="sk-SK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zdieľať</a:t>
            </a:r>
            <a:r>
              <a:rPr lang="sk-SK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aplikácie.</a:t>
            </a:r>
            <a:br>
              <a:rPr lang="sk-SK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k-SK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 svojho počítača si používateľ urobí </a:t>
            </a:r>
            <a:r>
              <a:rPr lang="sk-SK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videofón</a:t>
            </a:r>
            <a:r>
              <a:rPr lang="sk-SK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tj</a:t>
            </a:r>
            <a:r>
              <a:rPr lang="sk-SK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k počítaču s príslušným softwarom pripojí videokameru, ktorou umiestni na monitor.</a:t>
            </a:r>
          </a:p>
        </p:txBody>
      </p:sp>
    </p:spTree>
    <p:extLst>
      <p:ext uri="{BB962C8B-B14F-4D97-AF65-F5344CB8AC3E}">
        <p14:creationId xmlns:p14="http://schemas.microsoft.com/office/powerpoint/2010/main" val="62998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83568" y="2636912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No verte tomu, že o pár rokov pribudne opäť niečo nové a na staré </a:t>
            </a:r>
            <a:b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</a:b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sa nezabudne, </a:t>
            </a:r>
            <a:b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</a:b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iba sa </a:t>
            </a:r>
            <a:b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</a:b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prestane používať 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  <a:sym typeface="Wingdings" pitchFamily="2" charset="2"/>
              </a:rPr>
              <a:t></a:t>
            </a:r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66" charset="0"/>
            </a:endParaRPr>
          </a:p>
        </p:txBody>
      </p:sp>
      <p:sp>
        <p:nvSpPr>
          <p:cNvPr id="5" name="Zástupný symbol textu 4"/>
          <p:cNvSpPr>
            <a:spLocks noGrp="1"/>
          </p:cNvSpPr>
          <p:nvPr>
            <p:ph type="body" idx="1"/>
          </p:nvPr>
        </p:nvSpPr>
        <p:spPr>
          <a:xfrm>
            <a:off x="827584" y="188640"/>
            <a:ext cx="7772400" cy="1500187"/>
          </a:xfrm>
        </p:spPr>
        <p:txBody>
          <a:bodyPr>
            <a:normAutofit/>
          </a:bodyPr>
          <a:lstStyle/>
          <a:p>
            <a:r>
              <a:rPr lang="sk-SK" sz="4000" b="1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  <a:ea typeface="+mj-ea"/>
                <a:cs typeface="+mj-cs"/>
              </a:rPr>
              <a:t>A to je na </a:t>
            </a:r>
            <a:r>
              <a:rPr lang="sk-SK" sz="4000" b="1" u="sng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  <a:ea typeface="+mj-ea"/>
                <a:cs typeface="+mj-cs"/>
              </a:rPr>
              <a:t>dnes</a:t>
            </a:r>
            <a:r>
              <a:rPr lang="sk-SK" sz="4000" b="1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  <a:ea typeface="+mj-ea"/>
                <a:cs typeface="+mj-cs"/>
              </a:rPr>
              <a:t> </a:t>
            </a:r>
            <a:r>
              <a:rPr lang="sk-SK" sz="40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  <a:ea typeface="+mj-ea"/>
                <a:cs typeface="+mj-cs"/>
              </a:rPr>
              <a:t>všetko</a:t>
            </a:r>
            <a:endParaRPr lang="sk-SK" sz="4000" b="1" cap="all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66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0648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6000"/>
            <a:lum/>
          </a:blip>
          <a:srcRect/>
          <a:stretch>
            <a:fillRect l="-24000" r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Internet</a:t>
            </a:r>
            <a:endParaRPr lang="sk-SK" dirty="0"/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 celosvetová počítačová sieť, ktorá spája priamo pripojených používateľov a lokálne siete komunikujúce prostredníctvom protokolu TCP/IP. Vďaka Internetu dokážu spolu komunikovať aj úplne odlišné a nekompatibilné systémy.</a:t>
            </a:r>
            <a:b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123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Historický vývoj internetu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Autofit/>
          </a:bodyPr>
          <a:lstStyle/>
          <a:p>
            <a:r>
              <a:rPr lang="sk-SK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Internet vznikol ako výsledok projektu na výstavbu experimentálnej počítačovej siete s názvom </a:t>
            </a:r>
            <a:r>
              <a:rPr lang="sk-SK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Arpanet</a:t>
            </a:r>
            <a:r>
              <a:rPr lang="sk-SK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ktorý začala v roku 1969 </a:t>
            </a: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realizovať agentúra ministerstva obrany </a:t>
            </a:r>
            <a:r>
              <a:rPr lang="sk-SK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USA DARPA</a:t>
            </a: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sk-SK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Cieľom </a:t>
            </a: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projektu bolo vytvoriť počítačovú sieť, ktorá by spoľahlivo fungovala bez hlavného riadiaceho  centra, bola schopná prevádzky aj v prípade výpadku niektorého uzla a všetky jej uzly mali v zásade rovnocenné postavenie, na viac dopredu počítali s tým, že prenosy medzi jednotlivými uzlami nie sú spoľahlivé. </a:t>
            </a:r>
            <a:endParaRPr lang="sk-SK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Osudy </a:t>
            </a: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tejto siete sa plne odohrávali v réžii ministerstva obrany USA, ktoré všetko </a:t>
            </a:r>
            <a:r>
              <a:rPr lang="sk-SK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financovalo.</a:t>
            </a:r>
          </a:p>
          <a:p>
            <a:r>
              <a:rPr lang="sk-SK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</a:t>
            </a: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roku 1983 oddelili od pôvodnej siete tie jej časti, ktoré mali niečo spoločné s armádou a vytvorili samostatnú sieť </a:t>
            </a:r>
            <a:r>
              <a:rPr lang="sk-SK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MILNET</a:t>
            </a: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naďalej prepojenú a schopnú komunikovať s </a:t>
            </a:r>
            <a:r>
              <a:rPr lang="sk-SK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ARPANETom</a:t>
            </a: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Samotný </a:t>
            </a:r>
            <a:r>
              <a:rPr lang="sk-SK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ARPANET</a:t>
            </a: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tak získal omnoho civilnejšiu náplň práce, ale aj tak bol naďalej financovaný z prostriedkov rezortu obrany.</a:t>
            </a:r>
            <a:b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k-SK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786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  vývoj internetu II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 fontScale="85000" lnSpcReduction="20000"/>
          </a:bodyPr>
          <a:lstStyle/>
          <a:p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 roku 1983 sa v lokálnych počítačových sieťach plne uplatnila prenosová technológia </a:t>
            </a:r>
            <a:r>
              <a:rPr lang="sk-SK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Ethernet</a:t>
            </a:r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sk-SK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Dochádza </a:t>
            </a:r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 obrovskému rozvoju lokálnych sietí pre ktoré bolo výhodné využiť protokoly TCP/IP a pripojiť sa k stále sa rozširujúcej sústave navzájom prepojených sietí na báze týchto protokolov. </a:t>
            </a:r>
            <a:endParaRPr lang="sk-SK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Pôvodný </a:t>
            </a:r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ARPANET sa tak dostal do úlohy chrbticovej siete cez ktorú prechádza komunikácia vznikajúca a smerujúca do iných sietí. </a:t>
            </a:r>
            <a:endParaRPr lang="sk-SK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Pripojovaním </a:t>
            </a:r>
            <a:r>
              <a:rPr lang="sk-S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ďalších sieti vznikla sústava vzájomne prepojených sietí nazvaná INTERNET.</a:t>
            </a:r>
            <a:br>
              <a:rPr lang="sk-S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k-SK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7276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 l="-24000" r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Intranet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Autofit/>
          </a:bodyPr>
          <a:lstStyle/>
          <a:p>
            <a:r>
              <a:rPr lang="sk-SK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Intranet</a:t>
            </a:r>
            <a:r>
              <a:rPr lang="sk-SK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počítačová sieť, ktorá používa rovnaké technológie (TCP/IP, HTTP) stojí za ňou </a:t>
            </a:r>
            <a:r>
              <a:rPr lang="sk-SK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jeden alebo viac </a:t>
            </a:r>
            <a:r>
              <a:rPr lang="sk-SK" sz="28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firewallov</a:t>
            </a:r>
            <a:r>
              <a:rPr lang="sk-SK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ale určený iba pre malé skupiny používateľov, napríklad pre pracovníkov nejakého podniku. </a:t>
            </a:r>
          </a:p>
          <a:p>
            <a:r>
              <a:rPr lang="sk-SK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 to v podstate interný Internet. </a:t>
            </a:r>
          </a:p>
          <a:p>
            <a:r>
              <a:rPr lang="sk-SK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súčasnosti sa stáva nevyhnutnosťou skoro každej organizácie. </a:t>
            </a:r>
          </a:p>
          <a:p>
            <a:r>
              <a:rPr lang="sk-SK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Zväčša slúži na dokonalé organizovanie pracovných procesov a zdieľanie informácii medzi jednotlivými zamestnancami. Intranet môže pomôcť zvýšiť firmám produktivitu práce. </a:t>
            </a:r>
          </a:p>
          <a:p>
            <a:endParaRPr lang="sk-SK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104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Služby Internetu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 fontScale="92500"/>
          </a:bodyPr>
          <a:lstStyle/>
          <a:p>
            <a:r>
              <a:rPr lang="sk-SK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Internet ponúka niekoľko štandardných služieb, ktorých prostredníctvom fungujú jednotlivé používateľské aplikácie.</a:t>
            </a:r>
          </a:p>
          <a:p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 používanie jednotlivých služieb musí mať používateľ na svojom počítači nainštalovaný program (klienta), ktorý dokáže prostredníctvom pripojenia k 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internetu </a:t>
            </a:r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komunikovať so servermi poskytujúcimi konkrétny typ služby (</a:t>
            </a:r>
            <a:r>
              <a:rPr lang="sk-SK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</a:t>
            </a:r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prehliadač, ftp klient, poštový klient ...).</a:t>
            </a:r>
          </a:p>
        </p:txBody>
      </p:sp>
    </p:spTree>
    <p:extLst>
      <p:ext uri="{BB962C8B-B14F-4D97-AF65-F5344CB8AC3E}">
        <p14:creationId xmlns:p14="http://schemas.microsoft.com/office/powerpoint/2010/main" val="381719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algn="l">
              <a:spcBef>
                <a:spcPct val="20000"/>
              </a:spcBef>
            </a:pPr>
            <a:r>
              <a:rPr lang="sk-SK" b="1" dirty="0"/>
              <a:t>WWW (</a:t>
            </a:r>
            <a:r>
              <a:rPr lang="sk-SK" b="1" dirty="0" err="1"/>
              <a:t>World</a:t>
            </a:r>
            <a:r>
              <a:rPr lang="sk-SK" b="1" dirty="0"/>
              <a:t> </a:t>
            </a:r>
            <a:r>
              <a:rPr lang="sk-SK" b="1" dirty="0" err="1"/>
              <a:t>Wide</a:t>
            </a:r>
            <a:r>
              <a:rPr lang="sk-SK" b="1" dirty="0"/>
              <a:t> Web)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Autofit/>
          </a:bodyPr>
          <a:lstStyle/>
          <a:p>
            <a:r>
              <a:rPr lang="sk-SK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Najviac využívaná služba Internetu založená na WWW stránkach (hypertextových dokumentoch).</a:t>
            </a:r>
          </a:p>
          <a:p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Poskytuje virtuálny informačný priestor prístupný pomocou prehliadača. </a:t>
            </a:r>
          </a:p>
          <a:p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Výhodou WWW stránok sú nízke prevádzkové náklady a možnosť pravidelných aktualizácií predovšetkým v porovnaní s tlačenými informáciami. </a:t>
            </a:r>
          </a:p>
          <a:p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Zverejnením vlastných WWW stránok sa ponúka možnosť propagácie firmy, ponúkať výrobky a služby širokej verejnosti. </a:t>
            </a:r>
          </a:p>
          <a:p>
            <a:r>
              <a:rPr lang="sk-SK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Používateľ má možnosť prezerať dokumenty, vyhľadávať </a:t>
            </a:r>
            <a:r>
              <a:rPr lang="sk-SK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informácie, niektoré následne sťahovať či upravovať.</a:t>
            </a:r>
            <a:endParaRPr lang="sk-SK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660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HTTP (</a:t>
            </a:r>
            <a:r>
              <a:rPr lang="sk-SK" b="1" dirty="0" err="1" smtClean="0"/>
              <a:t>HyperText</a:t>
            </a:r>
            <a:r>
              <a:rPr lang="sk-SK" b="1" dirty="0" smtClean="0"/>
              <a:t> Transfer </a:t>
            </a:r>
            <a:r>
              <a:rPr lang="sk-SK" b="1" dirty="0" err="1" smtClean="0"/>
              <a:t>Protocol</a:t>
            </a:r>
            <a:r>
              <a:rPr lang="sk-SK" b="1" dirty="0" smtClean="0"/>
              <a:t>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prenáša hypertextové stránky uložené na WWW serveroch. </a:t>
            </a:r>
          </a:p>
          <a:p>
            <a:r>
              <a:rPr lang="sk-SK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Hypertext je štruktúrovaný text obsahujúci odkazy na iné časti textu (stránky), uložené na tom istom serveri alebo na iných serveroch a odkazy na ďalšie objekty (obrázky, animácie, zvuky, súbory atd.).</a:t>
            </a:r>
          </a:p>
        </p:txBody>
      </p:sp>
    </p:spTree>
    <p:extLst>
      <p:ext uri="{BB962C8B-B14F-4D97-AF65-F5344CB8AC3E}">
        <p14:creationId xmlns:p14="http://schemas.microsoft.com/office/powerpoint/2010/main" val="879189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E-mail (</a:t>
            </a:r>
            <a:r>
              <a:rPr lang="sk-SK" b="1" dirty="0" err="1"/>
              <a:t>Electronic</a:t>
            </a:r>
            <a:r>
              <a:rPr lang="sk-SK" b="1" dirty="0"/>
              <a:t> Mail)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e-mail umožňuje posielanie správ medzi počítačmi pripojenými k Internetu.</a:t>
            </a:r>
            <a:br>
              <a:rPr lang="sk-SK" dirty="0"/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1776974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490</Words>
  <Application>Microsoft Office PowerPoint</Application>
  <PresentationFormat>Prezentácia na obrazovke (4:3)</PresentationFormat>
  <Paragraphs>62</Paragraphs>
  <Slides>17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17</vt:i4>
      </vt:variant>
    </vt:vector>
  </HeadingPairs>
  <TitlesOfParts>
    <vt:vector size="18" baseType="lpstr">
      <vt:lpstr>Motív Office</vt:lpstr>
      <vt:lpstr>Sieť internet, služby internetu a intranetu</vt:lpstr>
      <vt:lpstr>Internet</vt:lpstr>
      <vt:lpstr>Historický vývoj internetu</vt:lpstr>
      <vt:lpstr>  vývoj internetu II</vt:lpstr>
      <vt:lpstr>Intranet</vt:lpstr>
      <vt:lpstr>Služby Internetu</vt:lpstr>
      <vt:lpstr>WWW (World Wide Web)</vt:lpstr>
      <vt:lpstr>HTTP (HyperText Transfer Protocol)</vt:lpstr>
      <vt:lpstr>E-mail (Electronic Mail)</vt:lpstr>
      <vt:lpstr>UseNet</vt:lpstr>
      <vt:lpstr>FTP (File Transfer Protocol)</vt:lpstr>
      <vt:lpstr>News (NetNews, NewsGroup, UseNet) </vt:lpstr>
      <vt:lpstr>Gopher</vt:lpstr>
      <vt:lpstr>Telnet</vt:lpstr>
      <vt:lpstr>Prezentácia programu PowerPoint</vt:lpstr>
      <vt:lpstr>Net Meeting (video-konferencia)  Teams, Zoom, </vt:lpstr>
      <vt:lpstr>No verte tomu, že o pár rokov pribudne opäť niečo nové a na staré  sa nezabudne,  iba sa  prestane používať 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Sieť internet, služby internetu a intranetu</dc:title>
  <dc:creator>INF1</dc:creator>
  <cp:lastModifiedBy>INF1</cp:lastModifiedBy>
  <cp:revision>6</cp:revision>
  <dcterms:created xsi:type="dcterms:W3CDTF">2022-02-08T07:02:07Z</dcterms:created>
  <dcterms:modified xsi:type="dcterms:W3CDTF">2022-04-06T10:23:02Z</dcterms:modified>
</cp:coreProperties>
</file>