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735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376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65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862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596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3727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11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23936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529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154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1215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CE072-8EED-494B-B055-4F5381EED7CE}" type="datetimeFigureOut">
              <a:rPr lang="sk-SK" smtClean="0"/>
              <a:t>7. 4. 2022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B3946-D495-4074-99FA-7A15DD97E8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23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sk-sk/office/z%C3%A1klady-datab%C3%A1z-a849ac16-07c7-4a31-9948-3c8c94a7c204#__toc257378513" TargetMode="External"/><Relationship Id="rId7" Type="http://schemas.openxmlformats.org/officeDocument/2006/relationships/hyperlink" Target="https://support.microsoft.com/sk-sk/office/z%C3%A1klady-datab%C3%A1z-a849ac16-07c7-4a31-9948-3c8c94a7c204#__toc257378517" TargetMode="External"/><Relationship Id="rId2" Type="http://schemas.openxmlformats.org/officeDocument/2006/relationships/hyperlink" Target="https://support.microsoft.com/sk-sk/office/z%C3%A1klady-datab%C3%A1z-a849ac16-07c7-4a31-9948-3c8c94a7c204#__toc2573785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upport.microsoft.com/sk-sk/office/z%C3%A1klady-datab%C3%A1z-a849ac16-07c7-4a31-9948-3c8c94a7c204#__toc257378516" TargetMode="External"/><Relationship Id="rId5" Type="http://schemas.openxmlformats.org/officeDocument/2006/relationships/hyperlink" Target="https://support.microsoft.com/sk-sk/office/z%C3%A1klady-datab%C3%A1z-a849ac16-07c7-4a31-9948-3c8c94a7c204#__toc257378515" TargetMode="External"/><Relationship Id="rId4" Type="http://schemas.openxmlformats.org/officeDocument/2006/relationships/hyperlink" Target="https://support.microsoft.com/sk-sk/office/z%C3%A1klady-datab%C3%A1z-a849ac16-07c7-4a31-9948-3c8c94a7c204#__toc25737851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6600" b="1" dirty="0" smtClean="0"/>
              <a:t>Základy databáz</a:t>
            </a:r>
            <a:endParaRPr lang="sk-SK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Viliam Jedinák</a:t>
            </a:r>
            <a:endParaRPr lang="sk-SK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9430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Modul je kolekcia deklarácií, výrazov a postupov, ktoré sú uložené spolu ako jeden celok. </a:t>
            </a:r>
          </a:p>
          <a:p>
            <a:r>
              <a:rPr lang="sk-SK" dirty="0" smtClean="0"/>
              <a:t>Poznáme dva druhy modulov: </a:t>
            </a:r>
          </a:p>
          <a:p>
            <a:pPr lvl="1"/>
            <a:r>
              <a:rPr lang="sk-SK" dirty="0" smtClean="0"/>
              <a:t>modul triedy </a:t>
            </a:r>
          </a:p>
          <a:p>
            <a:pPr lvl="1"/>
            <a:r>
              <a:rPr lang="sk-SK" dirty="0" smtClean="0"/>
              <a:t>štandardný modul.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401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42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Čo je databáza?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Databáza je nástroj na zhromažďovanie a usporiadanie informácií. </a:t>
            </a:r>
          </a:p>
          <a:p>
            <a:r>
              <a:rPr lang="sk-SK" dirty="0" smtClean="0"/>
              <a:t>Databázy môžu obsahovať informácie </a:t>
            </a:r>
          </a:p>
          <a:p>
            <a:pPr lvl="1"/>
            <a:r>
              <a:rPr lang="sk-SK" dirty="0" smtClean="0"/>
              <a:t>používateľoch, </a:t>
            </a:r>
          </a:p>
          <a:p>
            <a:pPr lvl="1"/>
            <a:r>
              <a:rPr lang="sk-SK" dirty="0" smtClean="0"/>
              <a:t>produktoch, </a:t>
            </a:r>
          </a:p>
          <a:p>
            <a:pPr lvl="1"/>
            <a:r>
              <a:rPr lang="sk-SK" dirty="0" smtClean="0"/>
              <a:t>objednávkach </a:t>
            </a:r>
          </a:p>
          <a:p>
            <a:pPr lvl="1"/>
            <a:r>
              <a:rPr lang="sk-SK" dirty="0" smtClean="0"/>
              <a:t>alebo o čomkoľvek inom.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418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Databázy vytvorené vo formáte </a:t>
            </a:r>
            <a:r>
              <a:rPr lang="sk-SK" dirty="0" err="1" smtClean="0"/>
              <a:t>Accessu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Pridať nové údaje do databázy, ako je napríklad nová položka v zásobách</a:t>
            </a:r>
          </a:p>
          <a:p>
            <a:r>
              <a:rPr lang="sk-SK" dirty="0" smtClean="0"/>
              <a:t>Upraviť existujúce údaje v databáze, ako je napríklad zmena aktuálneho umiestnenia položky</a:t>
            </a:r>
          </a:p>
          <a:p>
            <a:r>
              <a:rPr lang="sk-SK" dirty="0" smtClean="0"/>
              <a:t>Odstrániť informácie napríklad po predaní alebo vyradení položky</a:t>
            </a:r>
          </a:p>
          <a:p>
            <a:r>
              <a:rPr lang="sk-SK" dirty="0" smtClean="0"/>
              <a:t>Usporiadať a zobraziť údaje rôznymi spôsobmi</a:t>
            </a:r>
          </a:p>
          <a:p>
            <a:r>
              <a:rPr lang="sk-SK" dirty="0" err="1" smtClean="0"/>
              <a:t>Zdieľať</a:t>
            </a:r>
            <a:r>
              <a:rPr lang="sk-SK" dirty="0" smtClean="0"/>
              <a:t> údaje s ostatnými používateľmi prostredníctvom zostáv, e-mailových správ, na intranete alebo internete</a:t>
            </a:r>
          </a:p>
        </p:txBody>
      </p:sp>
    </p:spTree>
    <p:extLst>
      <p:ext uri="{BB962C8B-B14F-4D97-AF65-F5344CB8AC3E}">
        <p14:creationId xmlns:p14="http://schemas.microsoft.com/office/powerpoint/2010/main" val="161078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Súčasti databázy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hlinkClick r:id="rId2"/>
              </a:rPr>
              <a:t>Tabuľky</a:t>
            </a:r>
            <a:r>
              <a:rPr lang="sk-SK" dirty="0" smtClean="0"/>
              <a:t> </a:t>
            </a:r>
          </a:p>
          <a:p>
            <a:r>
              <a:rPr lang="sk-SK" dirty="0" smtClean="0">
                <a:hlinkClick r:id="rId3"/>
              </a:rPr>
              <a:t>Formuláre</a:t>
            </a:r>
            <a:r>
              <a:rPr lang="sk-SK" dirty="0" smtClean="0"/>
              <a:t> </a:t>
            </a:r>
          </a:p>
          <a:p>
            <a:r>
              <a:rPr lang="sk-SK" dirty="0" smtClean="0">
                <a:hlinkClick r:id="rId4"/>
              </a:rPr>
              <a:t>Zostavy</a:t>
            </a:r>
            <a:r>
              <a:rPr lang="sk-SK" dirty="0" smtClean="0"/>
              <a:t> </a:t>
            </a:r>
          </a:p>
          <a:p>
            <a:r>
              <a:rPr lang="sk-SK" dirty="0" smtClean="0">
                <a:hlinkClick r:id="rId5"/>
              </a:rPr>
              <a:t>Dotazy</a:t>
            </a:r>
            <a:r>
              <a:rPr lang="sk-SK" dirty="0" smtClean="0"/>
              <a:t> </a:t>
            </a:r>
          </a:p>
          <a:p>
            <a:r>
              <a:rPr lang="sk-SK" dirty="0" err="1" smtClean="0">
                <a:hlinkClick r:id="rId6"/>
              </a:rPr>
              <a:t>Makrá</a:t>
            </a:r>
            <a:r>
              <a:rPr lang="sk-SK" dirty="0" smtClean="0"/>
              <a:t> </a:t>
            </a:r>
          </a:p>
          <a:p>
            <a:r>
              <a:rPr lang="sk-SK" dirty="0" smtClean="0">
                <a:hlinkClick r:id="rId7"/>
              </a:rPr>
              <a:t>Moduly</a:t>
            </a:r>
            <a:r>
              <a:rPr lang="sk-SK" dirty="0" smtClean="0"/>
              <a:t> 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747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Tabuľky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Tabuľka databázy má podobný vzhľad ako tabuľkový hárok</a:t>
            </a:r>
          </a:p>
          <a:p>
            <a:r>
              <a:rPr lang="sk-SK" dirty="0" smtClean="0"/>
              <a:t>Hlavný rozdiel medzi ukladaním údajov v tabuľkovom hárku a v databáze je v spôsobe usporiadania údajov.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1763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Formuláre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Formuláre vám umožňujú vytvoriť používateľské rozhranie, v ktorom môžete zadať a upraviť údaje. </a:t>
            </a:r>
          </a:p>
          <a:p>
            <a:r>
              <a:rPr lang="sk-SK" dirty="0" smtClean="0"/>
              <a:t>Formuláre často obsahujú príkazové tlačidlá a ďalšie ovládacie prvky, ktoré vykonávajú rôzne úlohy.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3734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Zostavy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Z</a:t>
            </a:r>
            <a:r>
              <a:rPr lang="sk-SK" dirty="0" smtClean="0"/>
              <a:t>ostavy sa používajú na formátovanie, </a:t>
            </a:r>
            <a:r>
              <a:rPr lang="sk-SK" b="1" dirty="0" smtClean="0"/>
              <a:t>Zhrnutie a prezentovanie údajov</a:t>
            </a:r>
            <a:r>
              <a:rPr lang="sk-SK" dirty="0" smtClean="0"/>
              <a:t>.</a:t>
            </a:r>
          </a:p>
          <a:p>
            <a:r>
              <a:rPr lang="sk-SK" dirty="0" smtClean="0"/>
              <a:t>Správa zvyčajne odpovie na konkrétnu otázku, ako napríklad </a:t>
            </a:r>
            <a:r>
              <a:rPr lang="sk-SK" b="1" i="1" dirty="0"/>
              <a:t>"</a:t>
            </a:r>
            <a:r>
              <a:rPr lang="sk-SK" b="1" i="1" dirty="0" smtClean="0"/>
              <a:t>koľko peňazí sme od každého zákazníka dostávali v tomto roku?" </a:t>
            </a:r>
            <a:r>
              <a:rPr lang="sk-SK" dirty="0" smtClean="0"/>
              <a:t>alebo "</a:t>
            </a:r>
            <a:r>
              <a:rPr lang="sk-SK" b="1" i="1" dirty="0"/>
              <a:t>ktoré mestá sa nachádzajú v našich zákazníkoch?" </a:t>
            </a:r>
          </a:p>
          <a:p>
            <a:r>
              <a:rPr lang="sk-SK" dirty="0" smtClean="0"/>
              <a:t>Každá zostava môže byť naformátovaná tak, aby zobrazovala informácie najjednoduchšie.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6898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Dotazy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Dotazy môžu v databáze vykonávať množstvo rôznych funkcií. </a:t>
            </a:r>
          </a:p>
          <a:p>
            <a:r>
              <a:rPr lang="sk-SK" dirty="0" smtClean="0"/>
              <a:t>Najbežnejšia funkcia dotazov je načítanie konkrétnych údajov z tabuľky.</a:t>
            </a:r>
          </a:p>
          <a:p>
            <a:r>
              <a:rPr lang="sk-SK" dirty="0" smtClean="0"/>
              <a:t>Zvyčajne nechcete zobraziť všetky záznamy naraz a dotazy vám umožňujú pridať kritériá na „</a:t>
            </a:r>
            <a:r>
              <a:rPr lang="sk-SK" b="1" i="1" dirty="0" smtClean="0"/>
              <a:t>filtrovanie</a:t>
            </a:r>
            <a:r>
              <a:rPr lang="sk-SK" dirty="0" smtClean="0"/>
              <a:t>“ údajov na iba požadované záznamy.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921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Makrá</a:t>
            </a: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Makrá</a:t>
            </a:r>
            <a:r>
              <a:rPr lang="sk-SK" dirty="0" smtClean="0"/>
              <a:t> obsahujú akcie – napr. tlačidlá,  ktoré vykonávajú úlohy, ako je napríklad:</a:t>
            </a:r>
          </a:p>
          <a:p>
            <a:pPr lvl="1"/>
            <a:r>
              <a:rPr lang="sk-SK" dirty="0" smtClean="0"/>
              <a:t>otvorenie zostavy, </a:t>
            </a:r>
          </a:p>
          <a:p>
            <a:pPr lvl="1"/>
            <a:r>
              <a:rPr lang="sk-SK" dirty="0" smtClean="0"/>
              <a:t>spustenie dotazu </a:t>
            </a:r>
          </a:p>
          <a:p>
            <a:pPr lvl="1"/>
            <a:r>
              <a:rPr lang="sk-SK" dirty="0" smtClean="0"/>
              <a:t>alebo zatvorenie databázy.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365224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307</Words>
  <Application>Microsoft Office PowerPoint</Application>
  <PresentationFormat>Prezentácia na obrazovke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Motív Office</vt:lpstr>
      <vt:lpstr>Základy databáz</vt:lpstr>
      <vt:lpstr>Čo je databáza?</vt:lpstr>
      <vt:lpstr>Databázy vytvorené vo formáte Accessu</vt:lpstr>
      <vt:lpstr>Súčasti databázy</vt:lpstr>
      <vt:lpstr>Tabuľky</vt:lpstr>
      <vt:lpstr>Formuláre</vt:lpstr>
      <vt:lpstr>Zostavy</vt:lpstr>
      <vt:lpstr>Dotazy</vt:lpstr>
      <vt:lpstr>Makrá </vt:lpstr>
      <vt:lpstr>Moduly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databáz</dc:title>
  <dc:creator>INF1</dc:creator>
  <cp:lastModifiedBy>INF1</cp:lastModifiedBy>
  <cp:revision>2</cp:revision>
  <dcterms:created xsi:type="dcterms:W3CDTF">2022-04-07T10:51:40Z</dcterms:created>
  <dcterms:modified xsi:type="dcterms:W3CDTF">2022-04-07T11:10:35Z</dcterms:modified>
</cp:coreProperties>
</file>