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3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845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EE384-E1E9-42BD-89AE-30691CC83244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3A740-C748-461B-BA30-A461126EC1E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43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3A740-C748-461B-BA30-A461126EC1E8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742E2C-9DD9-4822-A49D-1F168C3E7A98}" type="datetimeFigureOut">
              <a:rPr lang="sk-SK" smtClean="0"/>
              <a:pPr/>
              <a:t>11. 11. 2022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287B004-2057-47AC-9F16-F7944DED37C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eferaty.atlas.sk/ostatne/informatika/4148/?page=0" TargetMode="External"/><Relationship Id="rId2" Type="http://schemas.openxmlformats.org/officeDocument/2006/relationships/hyperlink" Target="http://www.shark.sk/porovnani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51720" y="533400"/>
            <a:ext cx="6420548" cy="2868168"/>
          </a:xfrm>
        </p:spPr>
        <p:txBody>
          <a:bodyPr/>
          <a:lstStyle/>
          <a:p>
            <a:r>
              <a:rPr lang="sk-SK" sz="5400" dirty="0" smtClean="0"/>
              <a:t>Počítač ako stavebnica</a:t>
            </a:r>
            <a:endParaRPr lang="sk-SK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Princípy fungovania IKT</a:t>
            </a:r>
            <a:endParaRPr lang="sk-SK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3456384" cy="310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5429256" y="5429264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dirty="0" smtClean="0">
                <a:solidFill>
                  <a:schemeClr val="bg1">
                    <a:lumMod val="95000"/>
                  </a:schemeClr>
                </a:solidFill>
              </a:rPr>
              <a:t>Zlatica Lišková</a:t>
            </a:r>
            <a:endParaRPr lang="sk-SK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509120"/>
            <a:ext cx="21526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3501008"/>
            <a:ext cx="25431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12816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Počítače môžeme rozdeliť podľa ich veľkosti, výkonu a určenia Použitia.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780928"/>
            <a:ext cx="7239000" cy="3674808"/>
          </a:xfrm>
        </p:spPr>
        <p:txBody>
          <a:bodyPr/>
          <a:lstStyle/>
          <a:p>
            <a:r>
              <a:rPr lang="sk-SK" dirty="0" smtClean="0"/>
              <a:t>Osobné počítače stolné, alebo prenosné</a:t>
            </a:r>
          </a:p>
          <a:p>
            <a:endParaRPr lang="sk-SK" dirty="0" smtClean="0"/>
          </a:p>
          <a:p>
            <a:r>
              <a:rPr lang="sk-SK" dirty="0" smtClean="0"/>
              <a:t>Pracovné stanice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Servery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2348880"/>
            <a:ext cx="225742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352928" cy="1362075"/>
          </a:xfrm>
        </p:spPr>
        <p:txBody>
          <a:bodyPr>
            <a:noAutofit/>
          </a:bodyPr>
          <a:lstStyle/>
          <a:p>
            <a:pPr algn="ctr"/>
            <a:r>
              <a:rPr lang="sk-SK" sz="4000" dirty="0" smtClean="0"/>
              <a:t>Aký  je rozdiel </a:t>
            </a:r>
            <a:br>
              <a:rPr lang="sk-SK" sz="4000" dirty="0" smtClean="0"/>
            </a:br>
            <a:r>
              <a:rPr lang="sk-SK" sz="4000" dirty="0" smtClean="0"/>
              <a:t>na požiadavky </a:t>
            </a:r>
            <a:br>
              <a:rPr lang="sk-SK" sz="4000" dirty="0" smtClean="0"/>
            </a:br>
            <a:r>
              <a:rPr lang="sk-SK" sz="4000" dirty="0" smtClean="0"/>
              <a:t>pri kúpe počítača:</a:t>
            </a:r>
            <a:br>
              <a:rPr lang="sk-SK" sz="4000" dirty="0" smtClean="0"/>
            </a:br>
            <a:endParaRPr lang="sk-SK" sz="40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11560" y="2204864"/>
            <a:ext cx="7200800" cy="3168352"/>
          </a:xfrm>
        </p:spPr>
        <p:txBody>
          <a:bodyPr>
            <a:normAutofit lnSpcReduction="10000"/>
          </a:bodyPr>
          <a:lstStyle/>
          <a:p>
            <a:endParaRPr lang="sk-SK" sz="2800" dirty="0" smtClean="0">
              <a:latin typeface="Bookman Old Style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sk-SK" sz="2800" dirty="0" smtClean="0">
                <a:latin typeface="Bookman Old Style" pitchFamily="18" charset="0"/>
              </a:rPr>
              <a:t>  pre sekretárku, ktorá má na starosti korešpondenciu</a:t>
            </a:r>
          </a:p>
          <a:p>
            <a:pPr algn="l">
              <a:buFont typeface="Wingdings" pitchFamily="2" charset="2"/>
              <a:buChar char="Ø"/>
            </a:pPr>
            <a:r>
              <a:rPr lang="sk-SK" sz="2800" dirty="0" smtClean="0">
                <a:latin typeface="Bookman Old Style" pitchFamily="18" charset="0"/>
              </a:rPr>
              <a:t>  chlapcom, ktorý chce hrať najnovšie hry</a:t>
            </a:r>
          </a:p>
          <a:p>
            <a:pPr algn="l">
              <a:buFont typeface="Wingdings" pitchFamily="2" charset="2"/>
              <a:buChar char="Ø"/>
            </a:pPr>
            <a:r>
              <a:rPr lang="sk-SK" sz="2800" dirty="0" smtClean="0">
                <a:latin typeface="Bookman Old Style" pitchFamily="18" charset="0"/>
              </a:rPr>
              <a:t>  mamičkou, ktorá chce </a:t>
            </a:r>
            <a:r>
              <a:rPr lang="sk-SK" sz="2800" dirty="0" err="1" smtClean="0">
                <a:latin typeface="Bookman Old Style" pitchFamily="18" charset="0"/>
              </a:rPr>
              <a:t>chatovať</a:t>
            </a:r>
            <a:endParaRPr lang="sk-SK" sz="2800" dirty="0" smtClean="0">
              <a:latin typeface="Bookman Old Style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sk-SK" sz="2800" dirty="0" smtClean="0">
                <a:latin typeface="Bookman Old Style" pitchFamily="18" charset="0"/>
              </a:rPr>
              <a:t>  grafikom v reklamnom oddelení</a:t>
            </a:r>
            <a:endParaRPr lang="sk-SK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ČO SI Všímam pri kúpe počítačov: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23528" y="1628800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b="1" dirty="0" smtClean="0"/>
              <a:t>Procesor  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Operačný systém:  </a:t>
            </a:r>
            <a:r>
              <a:rPr lang="sk-SK" sz="2400" dirty="0" smtClean="0"/>
              <a:t>či je v cene počítača</a:t>
            </a:r>
            <a:br>
              <a:rPr lang="sk-SK" sz="2400" dirty="0" smtClean="0"/>
            </a:br>
            <a:r>
              <a:rPr lang="sk-SK" sz="2400" b="1" dirty="0" smtClean="0"/>
              <a:t>Displej: </a:t>
            </a:r>
            <a:r>
              <a:rPr lang="sk-SK" sz="2400" dirty="0" smtClean="0"/>
              <a:t>veľkosť a spôsob zobrazovania</a:t>
            </a:r>
          </a:p>
          <a:p>
            <a:r>
              <a:rPr lang="sk-SK" sz="2400" b="1" dirty="0" smtClean="0"/>
              <a:t>Pamäť</a:t>
            </a:r>
            <a:r>
              <a:rPr lang="sk-SK" sz="2400" dirty="0" smtClean="0"/>
              <a:t>: operačná pamäť RAM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Pevný disk: </a:t>
            </a:r>
            <a:r>
              <a:rPr lang="sk-SK" sz="2400" dirty="0" smtClean="0"/>
              <a:t>množstvo dát, ktoré dám do počítača</a:t>
            </a:r>
            <a:br>
              <a:rPr lang="sk-SK" sz="2400" dirty="0" smtClean="0"/>
            </a:br>
            <a:r>
              <a:rPr lang="sk-SK" sz="2400" b="1" dirty="0" smtClean="0"/>
              <a:t>Grafická karta: </a:t>
            </a:r>
            <a:r>
              <a:rPr lang="sk-SK" sz="2400" dirty="0" smtClean="0"/>
              <a:t>či je samostatná, akú má pamäť</a:t>
            </a:r>
            <a:br>
              <a:rPr lang="sk-SK" sz="2400" dirty="0" smtClean="0"/>
            </a:br>
            <a:r>
              <a:rPr lang="sk-SK" sz="2400" b="1" dirty="0" smtClean="0"/>
              <a:t>Optická mechanika:  </a:t>
            </a:r>
            <a:r>
              <a:rPr lang="sk-SK" sz="2400" dirty="0" smtClean="0"/>
              <a:t>ak k práci potrebujeme DVD/RW  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Klávesnicu: </a:t>
            </a:r>
            <a:r>
              <a:rPr lang="sk-SK" sz="2400" dirty="0" smtClean="0"/>
              <a:t>či obsahuje slovenskú diakritiku</a:t>
            </a:r>
            <a:endParaRPr lang="sk-SK" sz="2400" b="1" dirty="0" smtClean="0"/>
          </a:p>
          <a:p>
            <a:r>
              <a:rPr lang="sk-SK" sz="2400" b="1" dirty="0" smtClean="0"/>
              <a:t>Či má integrovanú: </a:t>
            </a:r>
            <a:r>
              <a:rPr lang="sk-SK" sz="2400" dirty="0" smtClean="0"/>
              <a:t>sieť, </a:t>
            </a:r>
            <a:r>
              <a:rPr lang="sk-SK" sz="2400" dirty="0" err="1" smtClean="0"/>
              <a:t>WiFi</a:t>
            </a:r>
            <a:r>
              <a:rPr lang="sk-SK" sz="2400" dirty="0" smtClean="0"/>
              <a:t>, </a:t>
            </a:r>
            <a:r>
              <a:rPr lang="sk-SK" sz="2400" dirty="0" err="1" smtClean="0"/>
              <a:t>bluetooth</a:t>
            </a:r>
            <a:r>
              <a:rPr lang="sk-SK" sz="2400" dirty="0" smtClean="0"/>
              <a:t>, </a:t>
            </a:r>
            <a:r>
              <a:rPr lang="sk-SK" sz="2400" dirty="0" err="1" smtClean="0"/>
              <a:t>webkameru</a:t>
            </a:r>
            <a:r>
              <a:rPr lang="sk-SK" sz="2400" dirty="0" smtClean="0"/>
              <a:t> , reproduktory, mikrofón, TV tuner, USB porty, Čítačku pamäťových kariet,</a:t>
            </a:r>
            <a:br>
              <a:rPr lang="sk-SK" sz="2400" dirty="0" smtClean="0"/>
            </a:br>
            <a:r>
              <a:rPr lang="sk-SK" sz="2400" b="1" dirty="0"/>
              <a:t>B</a:t>
            </a:r>
            <a:r>
              <a:rPr lang="sk-SK" sz="2400" b="1" dirty="0" smtClean="0"/>
              <a:t>atéria: </a:t>
            </a:r>
            <a:r>
              <a:rPr lang="sk-SK" sz="2400" dirty="0" smtClean="0"/>
              <a:t>jej výdrž ak sa jedná o notebook</a:t>
            </a:r>
            <a:br>
              <a:rPr lang="sk-SK" sz="2400" dirty="0" smtClean="0"/>
            </a:br>
            <a:r>
              <a:rPr lang="sk-SK" sz="2400" b="1" dirty="0" smtClean="0"/>
              <a:t>Hmotnosť: </a:t>
            </a:r>
            <a:r>
              <a:rPr lang="sk-SK" sz="2400" dirty="0" smtClean="0"/>
              <a:t>dôležitá ak s počítačom cestujeme </a:t>
            </a:r>
            <a:endParaRPr lang="sk-SK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620688"/>
            <a:ext cx="2442991" cy="21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Porovnajme si dva prenosné počítače:</a:t>
            </a:r>
            <a:endParaRPr lang="sk-SK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291606" cy="329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628800"/>
            <a:ext cx="2994818" cy="299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ĺžnik 5"/>
          <p:cNvSpPr/>
          <p:nvPr/>
        </p:nvSpPr>
        <p:spPr>
          <a:xfrm>
            <a:off x="1259632" y="4581128"/>
            <a:ext cx="12658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dirty="0" smtClean="0"/>
              <a:t>758 €</a:t>
            </a:r>
            <a:endParaRPr lang="sk-SK" sz="3200" dirty="0"/>
          </a:p>
        </p:txBody>
      </p:sp>
      <p:sp>
        <p:nvSpPr>
          <p:cNvPr id="7" name="Obdĺžnik 6"/>
          <p:cNvSpPr/>
          <p:nvPr/>
        </p:nvSpPr>
        <p:spPr>
          <a:xfrm>
            <a:off x="4644008" y="4437112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3200" dirty="0" smtClean="0"/>
              <a:t>299 €</a:t>
            </a:r>
            <a:endParaRPr lang="sk-SK" sz="3200" dirty="0"/>
          </a:p>
        </p:txBody>
      </p:sp>
      <p:sp>
        <p:nvSpPr>
          <p:cNvPr id="8" name="BlokTextu 7"/>
          <p:cNvSpPr txBox="1"/>
          <p:nvPr/>
        </p:nvSpPr>
        <p:spPr>
          <a:xfrm>
            <a:off x="755577" y="5445224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Prečo majú takú rozdielnu cenu, ak ich predáva ten istý predajca a vyrába rovnaký výrobca. </a:t>
            </a:r>
            <a:endParaRPr lang="sk-SK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ľka 5"/>
          <p:cNvGraphicFramePr>
            <a:graphicFrameLocks noGrp="1"/>
          </p:cNvGraphicFramePr>
          <p:nvPr/>
        </p:nvGraphicFramePr>
        <p:xfrm>
          <a:off x="1187624" y="0"/>
          <a:ext cx="6552728" cy="6709862"/>
        </p:xfrm>
        <a:graphic>
          <a:graphicData uri="http://schemas.openxmlformats.org/drawingml/2006/table">
            <a:tbl>
              <a:tblPr/>
              <a:tblGrid>
                <a:gridCol w="2523686"/>
                <a:gridCol w="2058796"/>
                <a:gridCol w="1970246"/>
              </a:tblGrid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Model: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PRO5MSV-SZ561V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X53U-SX150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63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Typ notebooku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Multimediálny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Internet a kancelária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Uhlopriečka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15,6"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15,6"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Rozlíšenie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1920x1080 Full HD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1366x768 HD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Operačný systém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Win 7 Home Premium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Nie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Výrobca procesora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Intel®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AMD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0579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Procesor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Intel® Core™ i5 Sandy Bridge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AMD Dual-Core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Frekvencia procesora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2,30GHz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1,60GHz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Cache pamäť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3MB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1MB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Pamäť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4GB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2GB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Pevný disk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640GB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320GB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Grafická karta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Samostatná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Integrovaná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Pamäť grafickej karty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1GB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Zdieľaná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Mechanika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DVD±RW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DVD±RW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Numerická klávesnica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Audio a reproduktory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Bezdrôtová sieť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802.11 b/g/n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802.11 b/g/n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Bluetooth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Áno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Webkamera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 Megapixelová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 Megapixelová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Čítačka pamäťových kariet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3v1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4v1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05793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Batéria (počet článkov)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6-článková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6-článková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Max. výdrž batérie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hod.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hod. 30 min.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USB 2.0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30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USB 3.0 :</a:t>
                      </a:r>
                    </a:p>
                  </a:txBody>
                  <a:tcPr marL="6769" marR="6769" marT="67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769" marR="6769" marT="67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B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/>
          <a:lstStyle/>
          <a:p>
            <a:r>
              <a:rPr lang="sk-SK" dirty="0" smtClean="0"/>
              <a:t>Kupujeme Počítač ???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Skôr ako si kúpime počítač, musíme si teda naplánovať čo na ňom budeme robiť, kam ho dáme a koľko peňazí môžeme za neho dať.</a:t>
            </a:r>
          </a:p>
          <a:p>
            <a:r>
              <a:rPr lang="sk-SK" dirty="0" smtClean="0"/>
              <a:t>Pri kupovaní si položíme otázky o veľkosti obrazovky a výkone počítača. Dôkladne si porovnáme rôzne ponuky a radšej sa poradíme.</a:t>
            </a:r>
          </a:p>
          <a:p>
            <a:r>
              <a:rPr lang="sk-SK" dirty="0" smtClean="0"/>
              <a:t>Ak sa nerozumieme skladaniu a vhodnému kombinovaniu jednotlivých častí, je vhodné kúpiť poskladaný počítač s nainštalovaným operačným systémom.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Hurá na nákup!</a:t>
            </a:r>
            <a:br>
              <a:rPr lang="sk-SK" dirty="0" smtClean="0"/>
            </a:br>
            <a:r>
              <a:rPr lang="sk-SK" dirty="0" smtClean="0"/>
              <a:t>Ďakujem za pozornosť!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Použité zdroje:</a:t>
            </a:r>
          </a:p>
          <a:p>
            <a:pPr>
              <a:buNone/>
            </a:pPr>
            <a:r>
              <a:rPr lang="sk-SK" dirty="0" smtClean="0">
                <a:hlinkClick r:id="rId2"/>
              </a:rPr>
              <a:t>http://www.shark.sk/porovnanie/</a:t>
            </a:r>
            <a:endParaRPr lang="sk-SK" dirty="0" smtClean="0"/>
          </a:p>
          <a:p>
            <a:pPr>
              <a:buNone/>
            </a:pPr>
            <a:r>
              <a:rPr lang="sk-SK" dirty="0" smtClean="0">
                <a:hlinkClick r:id="rId3"/>
              </a:rPr>
              <a:t>http://referaty.atlas.sk/ostatne/informatika/4148/?page=0</a:t>
            </a:r>
            <a:endParaRPr lang="sk-SK" dirty="0" smtClean="0"/>
          </a:p>
          <a:p>
            <a:pPr marL="571500" indent="-571500">
              <a:buNone/>
            </a:pPr>
            <a:r>
              <a:rPr lang="sk-SK" dirty="0" err="1" smtClean="0"/>
              <a:t>Kalaš</a:t>
            </a:r>
            <a:r>
              <a:rPr lang="sk-SK" dirty="0" smtClean="0"/>
              <a:t>, M. </a:t>
            </a:r>
            <a:r>
              <a:rPr lang="sk-SK" dirty="0" err="1" smtClean="0"/>
              <a:t>Winczer</a:t>
            </a:r>
            <a:r>
              <a:rPr lang="sk-SK" dirty="0" smtClean="0"/>
              <a:t>: Informatika okolo nás</a:t>
            </a:r>
          </a:p>
          <a:p>
            <a:pPr marL="571500" indent="-571500">
              <a:buNone/>
            </a:pPr>
            <a:endParaRPr lang="sk-SK" dirty="0" smtClean="0"/>
          </a:p>
          <a:p>
            <a:pPr algn="r">
              <a:buNone/>
            </a:pPr>
            <a:r>
              <a:rPr lang="sk-SK" sz="3200" dirty="0" smtClean="0"/>
              <a:t>Mgr. Zlatica Lišková</a:t>
            </a:r>
            <a:endParaRPr lang="sk-SK" sz="32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946030"/>
            <a:ext cx="259228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čiato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</TotalTime>
  <Words>316</Words>
  <Application>Microsoft Office PowerPoint</Application>
  <PresentationFormat>Prezentácia na obrazovke (4:3)</PresentationFormat>
  <Paragraphs>107</Paragraphs>
  <Slides>8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Luxusný</vt:lpstr>
      <vt:lpstr>Počítač ako stavebnica</vt:lpstr>
      <vt:lpstr>Počítače môžeme rozdeliť podľa ich veľkosti, výkonu a určenia Použitia.</vt:lpstr>
      <vt:lpstr>Aký  je rozdiel  na požiadavky  pri kúpe počítača: </vt:lpstr>
      <vt:lpstr>ČO SI Všímam pri kúpe počítačov:</vt:lpstr>
      <vt:lpstr>Porovnajme si dva prenosné počítače:</vt:lpstr>
      <vt:lpstr>Prezentácia programu PowerPoint</vt:lpstr>
      <vt:lpstr>Kupujeme Počítač ???</vt:lpstr>
      <vt:lpstr>Hurá na nákup! Ďakujem za pozornosť!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Počítač ako stavebnica</dc:title>
  <dc:creator>skola 00</dc:creator>
  <cp:lastModifiedBy>INF1</cp:lastModifiedBy>
  <cp:revision>11</cp:revision>
  <dcterms:created xsi:type="dcterms:W3CDTF">2011-09-26T12:46:29Z</dcterms:created>
  <dcterms:modified xsi:type="dcterms:W3CDTF">2022-11-11T11:26:44Z</dcterms:modified>
</cp:coreProperties>
</file>