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65" r:id="rId4"/>
    <p:sldId id="260" r:id="rId5"/>
    <p:sldId id="264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77" r:id="rId16"/>
    <p:sldId id="278" r:id="rId17"/>
    <p:sldId id="279" r:id="rId18"/>
    <p:sldId id="281" r:id="rId19"/>
    <p:sldId id="282" r:id="rId20"/>
    <p:sldId id="286" r:id="rId21"/>
    <p:sldId id="287" r:id="rId22"/>
    <p:sldId id="284" r:id="rId23"/>
    <p:sldId id="285" r:id="rId24"/>
    <p:sldId id="283" r:id="rId25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8" autoAdjust="0"/>
  </p:normalViewPr>
  <p:slideViewPr>
    <p:cSldViewPr>
      <p:cViewPr varScale="1">
        <p:scale>
          <a:sx n="80" d="100"/>
          <a:sy n="80" d="100"/>
        </p:scale>
        <p:origin x="-1022" y="-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ĺžni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ĺžni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ĺžni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ĺžni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ĺžni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k-SK" smtClean="0"/>
              <a:t>Kliknite sem a upravte štýl predlohy podnadpisov.</a:t>
            </a:r>
            <a:endParaRPr kumimoji="0" lang="en-US"/>
          </a:p>
        </p:txBody>
      </p:sp>
      <p:sp>
        <p:nvSpPr>
          <p:cNvPr id="28" name="Zástupný symbol dátumu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B8CD-342D-4579-98EC-A8FD6B7370E1}" type="datetimeFigureOut">
              <a:rPr lang="en-US" smtClean="0"/>
              <a:pPr/>
              <a:t>12/1/2022</a:t>
            </a:fld>
            <a:endParaRPr lang="en-US" dirty="0"/>
          </a:p>
        </p:txBody>
      </p:sp>
      <p:sp>
        <p:nvSpPr>
          <p:cNvPr id="17" name="Zástupný symbol päty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Rovná spojnica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ĺžni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á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Zástupný symbol čísla snímky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BBB5E19-F10A-4C2F-BF6F-11C513378A2E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zoom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B8CD-342D-4579-98EC-A8FD6B7370E1}" type="datetimeFigureOut">
              <a:rPr lang="en-US" smtClean="0"/>
              <a:pPr/>
              <a:t>12/1/2022</a:t>
            </a:fld>
            <a:endParaRPr lang="en-US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B5E19-F10A-4C2F-BF6F-11C513378A2E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zoom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Zvislý nadpis a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ĺžni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ĺžni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ĺžni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ĺžni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ĺžni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ĺžni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Rovná spojnica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2BBB5E19-F10A-4C2F-BF6F-11C513378A2E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B8CD-342D-4579-98EC-A8FD6B7370E1}" type="datetimeFigureOut">
              <a:rPr lang="en-US" smtClean="0"/>
              <a:pPr/>
              <a:t>12/1/2022</a:t>
            </a:fld>
            <a:endParaRPr lang="en-US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eaLnBrk="1" latinLnBrk="0" hangingPunct="1"/>
            <a:fld id="{E6F9B8CD-342D-4579-98EC-A8FD6B7370E1}" type="datetimeFigureOut">
              <a:rPr lang="en-US" smtClean="0"/>
              <a:pPr algn="r" eaLnBrk="1" latinLnBrk="0" hangingPunct="1"/>
              <a:t>12/1/2022</a:t>
            </a:fld>
            <a:endParaRPr lang="en-US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pPr algn="ctr" eaLnBrk="1" latinLnBrk="0" hangingPunct="1"/>
            <a:fld id="{2BBB5E19-F10A-4C2F-BF6F-11C513378A2E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8" name="Zástupný symbol obsahu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zoom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Hlavička sekci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ĺžni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ĺžni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ĺžni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ĺžni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ĺžni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ĺžni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13" name="Obdĺžni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bdĺžni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B8CD-342D-4579-98EC-A8FD6B7370E1}" type="datetimeFigureOut">
              <a:rPr lang="en-US" smtClean="0"/>
              <a:pPr/>
              <a:t>12/1/2022</a:t>
            </a:fld>
            <a:endParaRPr lang="en-US"/>
          </a:p>
        </p:txBody>
      </p:sp>
      <p:sp>
        <p:nvSpPr>
          <p:cNvPr id="8" name="Rovná spojnica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BBB5E19-F10A-4C2F-BF6F-11C513378A2E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zoom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E6F9B8CD-342D-4579-98EC-A8FD6B7370E1}" type="datetimeFigureOut">
              <a:rPr lang="en-US" smtClean="0"/>
              <a:pPr/>
              <a:t>12/1/2022</a:t>
            </a:fld>
            <a:endParaRPr lang="en-US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B5E19-F10A-4C2F-BF6F-11C513378A2E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Rovná spojnica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Zástupný symbol obsahu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12" name="Zástupný symbol obsahu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zoom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ani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vná spojnica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Obdĺžni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ĺžni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Obdĺžni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Obdĺžni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ĺžni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ĺžni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B8CD-342D-4579-98EC-A8FD6B7370E1}" type="datetimeFigureOut">
              <a:rPr lang="en-US" smtClean="0"/>
              <a:pPr/>
              <a:t>12/1/2022</a:t>
            </a:fld>
            <a:endParaRPr lang="en-US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15" name="Rovná spojnica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ĺžni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Zástupný symbol obsahu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26" name="Zástupný symbol obsahu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25" name="Ová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á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2BBB5E19-F10A-4C2F-BF6F-11C513378A2E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23" name="Nadpis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zoom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eaLnBrk="1" latinLnBrk="0" hangingPunct="1"/>
            <a:fld id="{E6F9B8CD-342D-4579-98EC-A8FD6B7370E1}" type="datetimeFigureOut">
              <a:rPr lang="en-US" smtClean="0"/>
              <a:pPr algn="r" eaLnBrk="1" latinLnBrk="0" hangingPunct="1"/>
              <a:t>12/1/2022</a:t>
            </a:fld>
            <a:endParaRPr lang="en-US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pPr algn="ctr" eaLnBrk="1" latinLnBrk="0" hangingPunct="1"/>
            <a:fld id="{2BBB5E19-F10A-4C2F-BF6F-11C513378A2E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ĺžni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ĺžni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ĺžni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ĺžni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Obdĺžni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Obdĺžni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B8CD-342D-4579-98EC-A8FD6B7370E1}" type="datetimeFigureOut">
              <a:rPr lang="en-US" smtClean="0"/>
              <a:pPr/>
              <a:t>12/1/2022</a:t>
            </a:fld>
            <a:endParaRPr lang="en-US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BBB5E19-F10A-4C2F-BF6F-11C513378A2E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popiso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ĺžni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ĺžni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ĺžni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ĺžni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ĺžni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Obdĺžni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8" name="Obdĺžni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ovná spojnica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Zástupný symbol obsahu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 algn="ctr" eaLnBrk="1" latinLnBrk="0" hangingPunct="1"/>
            <a:fld id="{2BBB5E19-F10A-4C2F-BF6F-11C513378A2E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21" name="Obdĺžni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eaLnBrk="1" latinLnBrk="0" hangingPunct="1"/>
            <a:fld id="{E6F9B8CD-342D-4579-98EC-A8FD6B7370E1}" type="datetimeFigureOut">
              <a:rPr lang="en-US" smtClean="0"/>
              <a:pPr algn="r" eaLnBrk="1" latinLnBrk="0" hangingPunct="1"/>
              <a:t>12/1/2022</a:t>
            </a:fld>
            <a:endParaRPr lang="en-US" dirty="0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vná spojnica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ĺžni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ĺžni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ĺžni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ĺžni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Obdĺžni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ĺžni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bdĺžni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á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pPr algn="ctr" eaLnBrk="1" latinLnBrk="0" hangingPunct="1"/>
            <a:fld id="{2BBB5E19-F10A-4C2F-BF6F-11C513378A2E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sk-SK" smtClean="0"/>
              <a:t>Ak chcete pridať obrázok, kliknite na ikonu</a:t>
            </a:r>
            <a:endParaRPr kumimoji="0" lang="en-US" dirty="0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22" name="Obdĺžni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pPr algn="r" eaLnBrk="1" latinLnBrk="0" hangingPunct="1"/>
            <a:fld id="{E6F9B8CD-342D-4579-98EC-A8FD6B7370E1}" type="datetimeFigureOut">
              <a:rPr lang="en-US" smtClean="0"/>
              <a:pPr algn="r" eaLnBrk="1" latinLnBrk="0" hangingPunct="1"/>
              <a:t>12/1/2022</a:t>
            </a:fld>
            <a:endParaRPr lang="en-US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kumimoji="0" lang="en-US"/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ĺžni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ĺžni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ĺžni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ĺžni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ĺžni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Zástupný symbol dátumu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pPr algn="r" eaLnBrk="1" latinLnBrk="0" hangingPunct="1"/>
            <a:fld id="{E6F9B8CD-342D-4579-98EC-A8FD6B7370E1}" type="datetimeFigureOut">
              <a:rPr lang="en-US" smtClean="0"/>
              <a:pPr algn="r" eaLnBrk="1" latinLnBrk="0" hangingPunct="1"/>
              <a:t>12/1/2022</a:t>
            </a:fld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8" name="Obdĺžni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ovná spojnica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čísla snímky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 algn="ctr" eaLnBrk="1" latinLnBrk="0" hangingPunct="1"/>
            <a:fld id="{2BBB5E19-F10A-4C2F-BF6F-11C513378A2E}" type="slidenum">
              <a:rPr kumimoji="0" lang="en-US" smtClean="0"/>
              <a:pPr algn="ctr" eaLnBrk="1" latinLnBrk="0" hangingPunct="1"/>
              <a:t>‹#›</a:t>
            </a:fld>
            <a:endParaRPr kumimoji="0" lang="en-US" sz="1400" b="1" dirty="0">
              <a:solidFill>
                <a:srgbClr val="FFFFFF"/>
              </a:solidFill>
            </a:endParaRPr>
          </a:p>
        </p:txBody>
      </p:sp>
      <p:sp>
        <p:nvSpPr>
          <p:cNvPr id="22" name="Zástupný symbol nadpisu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13" name="Zástupný symbol textu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  <a:p>
            <a:pPr lvl="1" eaLnBrk="1" latinLnBrk="0" hangingPunct="1"/>
            <a:r>
              <a:rPr kumimoji="0" lang="sk-SK" smtClean="0"/>
              <a:t>Druhá úroveň</a:t>
            </a:r>
          </a:p>
          <a:p>
            <a:pPr lvl="2" eaLnBrk="1" latinLnBrk="0" hangingPunct="1"/>
            <a:r>
              <a:rPr kumimoji="0" lang="sk-SK" smtClean="0"/>
              <a:t>Tretia úroveň</a:t>
            </a:r>
          </a:p>
          <a:p>
            <a:pPr lvl="3" eaLnBrk="1" latinLnBrk="0" hangingPunct="1"/>
            <a:r>
              <a:rPr kumimoji="0" lang="sk-SK" smtClean="0"/>
              <a:t>Štvrtá úroveň</a:t>
            </a:r>
          </a:p>
          <a:p>
            <a:pPr lvl="4" eaLnBrk="1" latinLnBrk="0" hangingPunct="1"/>
            <a:r>
              <a:rPr kumimoji="0" lang="sk-SK" smtClean="0"/>
              <a:t>Piata úroveň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 spd="slow">
    <p:zoom/>
  </p:transition>
  <p:timing>
    <p:tnLst>
      <p:par>
        <p:cTn id="1" dur="indefinite" restart="never" nodeType="tmRoot"/>
      </p:par>
    </p:tnLst>
  </p:timing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" Target="slide2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1.xml"/><Relationship Id="rId2" Type="http://schemas.openxmlformats.org/officeDocument/2006/relationships/slide" Target="slide20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ctrTitle"/>
          </p:nvPr>
        </p:nvSpPr>
        <p:spPr>
          <a:xfrm>
            <a:off x="1142976" y="714356"/>
            <a:ext cx="6553200" cy="1143000"/>
          </a:xfrm>
        </p:spPr>
        <p:txBody>
          <a:bodyPr>
            <a:normAutofit fontScale="90000"/>
          </a:bodyPr>
          <a:lstStyle/>
          <a:p>
            <a:r>
              <a:rPr lang="sk-SK" sz="4000" dirty="0" smtClean="0">
                <a:solidFill>
                  <a:srgbClr val="002060"/>
                </a:solidFill>
              </a:rPr>
              <a:t/>
            </a:r>
            <a:br>
              <a:rPr lang="sk-SK" sz="4000" dirty="0" smtClean="0">
                <a:solidFill>
                  <a:srgbClr val="002060"/>
                </a:solidFill>
              </a:rPr>
            </a:br>
            <a:r>
              <a:rPr lang="sk-SK" sz="4000" dirty="0" smtClean="0">
                <a:solidFill>
                  <a:srgbClr val="002060"/>
                </a:solidFill>
              </a:rPr>
              <a:t>Zvuk v PC - digitalizácia zvuku, zvuková karta, zdroj zvukov</a:t>
            </a:r>
            <a:endParaRPr lang="sk-SK" sz="4000" dirty="0">
              <a:solidFill>
                <a:srgbClr val="002060"/>
              </a:solidFill>
            </a:endParaRPr>
          </a:p>
        </p:txBody>
      </p:sp>
      <p:sp>
        <p:nvSpPr>
          <p:cNvPr id="6" name="BlokTextu 5"/>
          <p:cNvSpPr txBox="1"/>
          <p:nvPr/>
        </p:nvSpPr>
        <p:spPr>
          <a:xfrm>
            <a:off x="857224" y="4286256"/>
            <a:ext cx="16461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Informatika</a:t>
            </a:r>
          </a:p>
          <a:p>
            <a:endParaRPr lang="sk-SK" dirty="0" smtClean="0"/>
          </a:p>
        </p:txBody>
      </p:sp>
      <p:sp>
        <p:nvSpPr>
          <p:cNvPr id="7" name="BlokTextu 6"/>
          <p:cNvSpPr txBox="1"/>
          <p:nvPr/>
        </p:nvSpPr>
        <p:spPr>
          <a:xfrm>
            <a:off x="5715008" y="4357694"/>
            <a:ext cx="32147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>
                <a:solidFill>
                  <a:srgbClr val="002060"/>
                </a:solidFill>
              </a:rPr>
              <a:t>Mgr. Pavol Trojčák</a:t>
            </a:r>
            <a:endParaRPr lang="sk-SK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4372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zoom/>
      </p:transition>
    </mc:Choice>
    <mc:Fallback xmlns="">
      <p:transition spd="slow">
        <p:zoom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>
                <a:solidFill>
                  <a:srgbClr val="002060"/>
                </a:solidFill>
              </a:rPr>
              <a:t>Formáty </a:t>
            </a:r>
            <a:r>
              <a:rPr lang="sk-SK" dirty="0" smtClean="0">
                <a:solidFill>
                  <a:srgbClr val="002060"/>
                </a:solidFill>
              </a:rPr>
              <a:t>so stratovou </a:t>
            </a:r>
            <a:r>
              <a:rPr lang="sk-SK" dirty="0">
                <a:solidFill>
                  <a:srgbClr val="002060"/>
                </a:solidFill>
              </a:rPr>
              <a:t>kompresiou</a:t>
            </a:r>
          </a:p>
        </p:txBody>
      </p:sp>
      <p:sp>
        <p:nvSpPr>
          <p:cNvPr id="5" name="Zástupný symbol obsahu 4"/>
          <p:cNvSpPr>
            <a:spLocks noGrp="1"/>
          </p:cNvSpPr>
          <p:nvPr>
            <p:ph sz="quarter" idx="1"/>
          </p:nvPr>
        </p:nvSpPr>
        <p:spPr>
          <a:xfrm>
            <a:off x="990600" y="2789639"/>
            <a:ext cx="7239000" cy="3687361"/>
          </a:xfrm>
        </p:spPr>
        <p:txBody>
          <a:bodyPr>
            <a:normAutofit/>
          </a:bodyPr>
          <a:lstStyle/>
          <a:p>
            <a:r>
              <a:rPr lang="sk-SK" sz="1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MP3</a:t>
            </a:r>
            <a:r>
              <a:rPr lang="sk-SK" sz="1800" dirty="0"/>
              <a:t> (MPEG-1 layer 3</a:t>
            </a:r>
            <a:r>
              <a:rPr lang="sk-SK" sz="1800" dirty="0" smtClean="0"/>
              <a:t>)(*.mp3) - pri </a:t>
            </a:r>
            <a:r>
              <a:rPr lang="sk-SK" sz="1800" dirty="0"/>
              <a:t>zachovaní vysokej kvality umožňuje zmenšiť veľkosť hudobných súborov v CD kvalite približne na </a:t>
            </a:r>
            <a:r>
              <a:rPr lang="sk-SK" sz="1800" dirty="0" smtClean="0"/>
              <a:t>desatinu.</a:t>
            </a:r>
          </a:p>
          <a:p>
            <a:r>
              <a:rPr lang="sk-SK" sz="1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WMA</a:t>
            </a:r>
            <a:r>
              <a:rPr lang="sk-SK" sz="1800" dirty="0"/>
              <a:t> (Windows Media Audio) </a:t>
            </a:r>
            <a:r>
              <a:rPr lang="sk-SK" sz="1800" dirty="0" smtClean="0"/>
              <a:t>)(*.wma) - formát vytvorený spoločnosťou Microsoft, ma nízku kvalitu </a:t>
            </a:r>
            <a:r>
              <a:rPr lang="sk-SK" sz="1800" dirty="0"/>
              <a:t>v porovnaní </a:t>
            </a:r>
            <a:r>
              <a:rPr lang="sk-SK" sz="1800" dirty="0" smtClean="0"/>
              <a:t>s MP3.</a:t>
            </a:r>
          </a:p>
          <a:p>
            <a:r>
              <a:rPr lang="sk-SK" sz="1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OGG </a:t>
            </a:r>
            <a:r>
              <a:rPr lang="sk-SK" sz="18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Vorbis</a:t>
            </a:r>
            <a:r>
              <a:rPr lang="sk-SK" sz="1800" dirty="0"/>
              <a:t> (*.</a:t>
            </a:r>
            <a:r>
              <a:rPr lang="sk-SK" sz="1800" dirty="0" smtClean="0"/>
              <a:t>ogg) - </a:t>
            </a:r>
            <a:r>
              <a:rPr lang="sk-SK" sz="1800" dirty="0"/>
              <a:t>patrí medzi najrozšírenejšie formáty, je úplne bezplatný, ohromne efektívny, veľmi </a:t>
            </a:r>
            <a:r>
              <a:rPr lang="sk-SK" sz="1800" dirty="0" smtClean="0"/>
              <a:t>flexibilný a má </a:t>
            </a:r>
            <a:r>
              <a:rPr lang="sk-SK" sz="1800" dirty="0"/>
              <a:t>širokú podporu v </a:t>
            </a:r>
            <a:r>
              <a:rPr lang="sk-SK" sz="1800" dirty="0" smtClean="0"/>
              <a:t>prehrávačoch.</a:t>
            </a:r>
            <a:endParaRPr lang="sk-SK" sz="1800" dirty="0"/>
          </a:p>
          <a:p>
            <a:r>
              <a:rPr lang="sk-SK" sz="1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AAC</a:t>
            </a:r>
            <a:r>
              <a:rPr lang="sk-SK" sz="1800" dirty="0"/>
              <a:t> (Advanced Audio </a:t>
            </a:r>
            <a:r>
              <a:rPr lang="sk-SK" sz="1800" dirty="0" smtClean="0"/>
              <a:t>Coding</a:t>
            </a:r>
            <a:r>
              <a:rPr lang="sk-SK" sz="1800" dirty="0"/>
              <a:t>)(*. </a:t>
            </a:r>
            <a:r>
              <a:rPr lang="sk-SK" sz="1800" dirty="0" smtClean="0"/>
              <a:t>mp4</a:t>
            </a:r>
            <a:r>
              <a:rPr lang="sk-SK" sz="1800" dirty="0"/>
              <a:t>, *.m4a</a:t>
            </a:r>
            <a:r>
              <a:rPr lang="sk-SK" sz="1800" dirty="0" smtClean="0"/>
              <a:t>,*.m4p,*.aac) - bol </a:t>
            </a:r>
            <a:r>
              <a:rPr lang="sk-SK" sz="1800" dirty="0"/>
              <a:t>vyvinutý ako </a:t>
            </a:r>
            <a:r>
              <a:rPr lang="sk-SK" sz="1800" dirty="0" smtClean="0"/>
              <a:t>logický </a:t>
            </a:r>
            <a:r>
              <a:rPr lang="sk-SK" sz="1800" dirty="0"/>
              <a:t>nasledovník formátu </a:t>
            </a:r>
            <a:r>
              <a:rPr lang="sk-SK" sz="1800" dirty="0" smtClean="0"/>
              <a:t>MP3.</a:t>
            </a:r>
          </a:p>
          <a:p>
            <a:r>
              <a:rPr lang="sk-SK" sz="1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AC3</a:t>
            </a:r>
            <a:r>
              <a:rPr lang="sk-SK" sz="1800" dirty="0"/>
              <a:t> (Dolby Digital)(*.ac3</a:t>
            </a:r>
            <a:r>
              <a:rPr lang="sk-SK" sz="1800" dirty="0" smtClean="0"/>
              <a:t>) - najväčšie </a:t>
            </a:r>
            <a:r>
              <a:rPr lang="sk-SK" sz="1800" dirty="0"/>
              <a:t>uplatnenie získal pri kompresii priestorového zvuku, najmä na nosičoch </a:t>
            </a:r>
            <a:r>
              <a:rPr lang="sk-SK" sz="1800" dirty="0" smtClean="0"/>
              <a:t>DVD-Video.</a:t>
            </a:r>
          </a:p>
          <a:p>
            <a:endParaRPr lang="sk-SK" sz="1800" dirty="0"/>
          </a:p>
        </p:txBody>
      </p:sp>
      <p:sp>
        <p:nvSpPr>
          <p:cNvPr id="6" name="BlokTextu 5"/>
          <p:cNvSpPr txBox="1"/>
          <p:nvPr/>
        </p:nvSpPr>
        <p:spPr>
          <a:xfrm>
            <a:off x="1115616" y="2204864"/>
            <a:ext cx="69127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1600" dirty="0">
                <a:solidFill>
                  <a:srgbClr val="FF0000"/>
                </a:solidFill>
              </a:rPr>
              <a:t>Vznik súborov so stratovou kompresiou bol podmienený hlavne potrebou podstatne znížiť objem dát zvukových súborov.</a:t>
            </a:r>
          </a:p>
        </p:txBody>
      </p:sp>
    </p:spTree>
    <p:extLst>
      <p:ext uri="{BB962C8B-B14F-4D97-AF65-F5344CB8AC3E}">
        <p14:creationId xmlns:p14="http://schemas.microsoft.com/office/powerpoint/2010/main" val="4246507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zoom/>
      </p:transition>
    </mc:Choice>
    <mc:Fallback xmlns="">
      <p:transition spd="slow">
        <p:zoom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>
                <a:solidFill>
                  <a:srgbClr val="002060"/>
                </a:solidFill>
              </a:rPr>
              <a:t>Špeciálny formát</a:t>
            </a:r>
            <a:endParaRPr lang="sk-SK" dirty="0">
              <a:solidFill>
                <a:srgbClr val="002060"/>
              </a:solidFill>
            </a:endParaRPr>
          </a:p>
        </p:txBody>
      </p:sp>
      <p:sp>
        <p:nvSpPr>
          <p:cNvPr id="5" name="Zástupný symbol obsahu 4"/>
          <p:cNvSpPr>
            <a:spLocks noGrp="1"/>
          </p:cNvSpPr>
          <p:nvPr>
            <p:ph sz="quarter" idx="1"/>
          </p:nvPr>
        </p:nvSpPr>
        <p:spPr>
          <a:xfrm>
            <a:off x="880492" y="2861647"/>
            <a:ext cx="7239000" cy="3600400"/>
          </a:xfrm>
        </p:spPr>
        <p:txBody>
          <a:bodyPr>
            <a:normAutofit/>
          </a:bodyPr>
          <a:lstStyle/>
          <a:p>
            <a:r>
              <a:rPr lang="sk-SK" sz="22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MIDI</a:t>
            </a:r>
            <a:r>
              <a:rPr lang="sk-SK" sz="2200" dirty="0"/>
              <a:t> (Musical Instrument Digital Interface</a:t>
            </a:r>
            <a:r>
              <a:rPr lang="sk-SK" sz="2200" dirty="0" smtClean="0"/>
              <a:t>)(*.mid).</a:t>
            </a:r>
          </a:p>
          <a:p>
            <a:r>
              <a:rPr lang="sk-SK" sz="2200" dirty="0"/>
              <a:t>Tento spôsob reprodukcie hudby dominoval do druhej polovice deväťdesiatych rokov dvadsiateho storočia, keď ho vytlačili postupne iné formáty zvuku.</a:t>
            </a:r>
          </a:p>
          <a:p>
            <a:r>
              <a:rPr lang="sk-SK" sz="2200" dirty="0" smtClean="0"/>
              <a:t>Jeho </a:t>
            </a:r>
            <a:r>
              <a:rPr lang="sk-SK" sz="2200" dirty="0"/>
              <a:t>úlohou je prenášať informácie o hraných tónoch (nie hudbu samotnú) z jedného zariadenia do </a:t>
            </a:r>
            <a:r>
              <a:rPr lang="sk-SK" sz="2200" dirty="0" smtClean="0"/>
              <a:t>druhého.</a:t>
            </a:r>
          </a:p>
          <a:p>
            <a:r>
              <a:rPr lang="sk-SK" sz="2200" dirty="0"/>
              <a:t>Okrem vystúpenia „naživo“ však MIDI umožňoval najmä tvorbu a opakovanú reprodukciu hudobných diel</a:t>
            </a:r>
            <a:r>
              <a:rPr lang="sk-SK" sz="2200" dirty="0" smtClean="0"/>
              <a:t>.</a:t>
            </a:r>
          </a:p>
        </p:txBody>
      </p:sp>
      <p:sp>
        <p:nvSpPr>
          <p:cNvPr id="6" name="BlokTextu 5"/>
          <p:cNvSpPr txBox="1"/>
          <p:nvPr/>
        </p:nvSpPr>
        <p:spPr>
          <a:xfrm>
            <a:off x="714348" y="1643050"/>
            <a:ext cx="77867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2400" dirty="0">
                <a:solidFill>
                  <a:srgbClr val="002060"/>
                </a:solidFill>
              </a:rPr>
              <a:t>Komunikácia rozhraním MIDI je dátovo nenáročná, veľkosť súborov je teda extrémne </a:t>
            </a:r>
            <a:r>
              <a:rPr lang="sk-SK" sz="2400" dirty="0" smtClean="0">
                <a:solidFill>
                  <a:srgbClr val="002060"/>
                </a:solidFill>
              </a:rPr>
              <a:t>malá.</a:t>
            </a:r>
            <a:endParaRPr lang="sk-SK" sz="2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5952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zoom/>
      </p:transition>
    </mc:Choice>
    <mc:Fallback xmlns="">
      <p:transition spd="slow">
        <p:zoom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357290" y="357166"/>
            <a:ext cx="6477000" cy="1368152"/>
          </a:xfrm>
        </p:spPr>
        <p:txBody>
          <a:bodyPr>
            <a:normAutofit fontScale="90000"/>
          </a:bodyPr>
          <a:lstStyle/>
          <a:p>
            <a:r>
              <a:rPr lang="sk-SK" sz="3600" dirty="0" smtClean="0">
                <a:solidFill>
                  <a:srgbClr val="002060"/>
                </a:solidFill>
              </a:rPr>
              <a:t>Najpoužívanejšie formáty </a:t>
            </a:r>
            <a:r>
              <a:rPr lang="sk-SK" sz="4400" dirty="0" smtClean="0">
                <a:solidFill>
                  <a:srgbClr val="002060"/>
                </a:solidFill>
              </a:rPr>
              <a:t/>
            </a:r>
            <a:br>
              <a:rPr lang="sk-SK" sz="4400" dirty="0" smtClean="0">
                <a:solidFill>
                  <a:srgbClr val="002060"/>
                </a:solidFill>
              </a:rPr>
            </a:br>
            <a:r>
              <a:rPr lang="sk-SK" sz="5400" dirty="0" smtClean="0">
                <a:solidFill>
                  <a:srgbClr val="002060"/>
                </a:solidFill>
              </a:rPr>
              <a:t>MP3</a:t>
            </a:r>
            <a:endParaRPr lang="sk-SK" sz="5400" dirty="0">
              <a:solidFill>
                <a:srgbClr val="002060"/>
              </a:solidFill>
            </a:endParaRPr>
          </a:p>
        </p:txBody>
      </p:sp>
      <p:sp>
        <p:nvSpPr>
          <p:cNvPr id="7" name="Zástupný symbol obsahu 6"/>
          <p:cNvSpPr>
            <a:spLocks noGrp="1"/>
          </p:cNvSpPr>
          <p:nvPr>
            <p:ph sz="half" idx="1"/>
          </p:nvPr>
        </p:nvSpPr>
        <p:spPr>
          <a:xfrm>
            <a:off x="857224" y="2000240"/>
            <a:ext cx="3653408" cy="4267200"/>
          </a:xfrm>
        </p:spPr>
        <p:txBody>
          <a:bodyPr>
            <a:normAutofit lnSpcReduction="10000"/>
          </a:bodyPr>
          <a:lstStyle/>
          <a:p>
            <a:r>
              <a:rPr lang="sk-SK" sz="2200" b="1" dirty="0" smtClean="0">
                <a:solidFill>
                  <a:schemeClr val="accent1">
                    <a:lumMod val="75000"/>
                  </a:schemeClr>
                </a:solidFill>
              </a:rPr>
              <a:t>Vyvinul ho Nemecký inštitút </a:t>
            </a:r>
            <a:r>
              <a:rPr lang="sk-SK" sz="2200" b="1" dirty="0">
                <a:solidFill>
                  <a:schemeClr val="accent1">
                    <a:lumMod val="75000"/>
                  </a:schemeClr>
                </a:solidFill>
              </a:rPr>
              <a:t>Fraunhofer </a:t>
            </a:r>
            <a:r>
              <a:rPr lang="sk-SK" sz="2200" b="1" dirty="0" smtClean="0">
                <a:solidFill>
                  <a:schemeClr val="accent1">
                    <a:lumMod val="75000"/>
                  </a:schemeClr>
                </a:solidFill>
              </a:rPr>
              <a:t>Gesellschaft.</a:t>
            </a:r>
          </a:p>
          <a:p>
            <a:r>
              <a:rPr lang="sk-SK" sz="2200" b="1" dirty="0" smtClean="0">
                <a:solidFill>
                  <a:schemeClr val="accent1">
                    <a:lumMod val="75000"/>
                  </a:schemeClr>
                </a:solidFill>
              </a:rPr>
              <a:t>Umožňuje </a:t>
            </a:r>
            <a:r>
              <a:rPr lang="sk-SK" sz="2200" b="1" dirty="0">
                <a:solidFill>
                  <a:schemeClr val="accent1">
                    <a:lumMod val="75000"/>
                  </a:schemeClr>
                </a:solidFill>
              </a:rPr>
              <a:t>zmenšiť veľkosť hudobných súborov v CD kvalite približne na </a:t>
            </a:r>
            <a:r>
              <a:rPr lang="sk-SK" sz="2200" b="1" dirty="0" smtClean="0">
                <a:solidFill>
                  <a:schemeClr val="accent1">
                    <a:lumMod val="75000"/>
                  </a:schemeClr>
                </a:solidFill>
              </a:rPr>
              <a:t>desatinu.</a:t>
            </a:r>
          </a:p>
          <a:p>
            <a:r>
              <a:rPr lang="sk-SK" sz="2200" b="1" dirty="0">
                <a:solidFill>
                  <a:schemeClr val="accent1">
                    <a:lumMod val="75000"/>
                  </a:schemeClr>
                </a:solidFill>
              </a:rPr>
              <a:t>MP3 zo vstupného signálu odoberá informácie, ktoré človek nepočuje, alebo si ich neuvedomuje.</a:t>
            </a:r>
          </a:p>
        </p:txBody>
      </p:sp>
      <p:sp>
        <p:nvSpPr>
          <p:cNvPr id="8" name="Zástupný symbol obsahu 7"/>
          <p:cNvSpPr>
            <a:spLocks noGrp="1"/>
          </p:cNvSpPr>
          <p:nvPr>
            <p:ph sz="half" idx="2"/>
          </p:nvPr>
        </p:nvSpPr>
        <p:spPr>
          <a:xfrm>
            <a:off x="4800600" y="2285992"/>
            <a:ext cx="4038600" cy="3767336"/>
          </a:xfrm>
        </p:spPr>
        <p:txBody>
          <a:bodyPr>
            <a:normAutofit lnSpcReduction="10000"/>
          </a:bodyPr>
          <a:lstStyle/>
          <a:p>
            <a:r>
              <a:rPr lang="sk-SK" sz="2100" b="1" dirty="0">
                <a:solidFill>
                  <a:srgbClr val="7030A0"/>
                </a:solidFill>
              </a:rPr>
              <a:t>Formát MP3 bol štandardizovaný v r. 1992</a:t>
            </a:r>
          </a:p>
          <a:p>
            <a:r>
              <a:rPr lang="sk-SK" sz="2100" b="1" dirty="0" smtClean="0">
                <a:solidFill>
                  <a:srgbClr val="7030A0"/>
                </a:solidFill>
              </a:rPr>
              <a:t>V roku 2001 bolo uvedené rozšírenie </a:t>
            </a:r>
            <a:r>
              <a:rPr lang="sk-SK" sz="2100" b="1" dirty="0">
                <a:solidFill>
                  <a:srgbClr val="7030A0"/>
                </a:solidFill>
              </a:rPr>
              <a:t>formátu MP3 menom </a:t>
            </a:r>
            <a:r>
              <a:rPr lang="sk-SK" sz="2100" b="1" dirty="0" smtClean="0">
                <a:solidFill>
                  <a:srgbClr val="7030A0"/>
                </a:solidFill>
              </a:rPr>
              <a:t>MP3pro.</a:t>
            </a:r>
          </a:p>
          <a:p>
            <a:r>
              <a:rPr lang="sk-SK" sz="2100" b="1" dirty="0" smtClean="0">
                <a:solidFill>
                  <a:srgbClr val="7030A0"/>
                </a:solidFill>
              </a:rPr>
              <a:t>V roku </a:t>
            </a:r>
            <a:r>
              <a:rPr lang="sk-SK" sz="2100" b="1" dirty="0">
                <a:solidFill>
                  <a:srgbClr val="7030A0"/>
                </a:solidFill>
              </a:rPr>
              <a:t>2004 </a:t>
            </a:r>
            <a:r>
              <a:rPr lang="sk-SK" sz="2100" b="1" dirty="0" smtClean="0">
                <a:solidFill>
                  <a:srgbClr val="7030A0"/>
                </a:solidFill>
              </a:rPr>
              <a:t>bolo predstavené rozšírenie </a:t>
            </a:r>
            <a:r>
              <a:rPr lang="sk-SK" sz="2100" b="1" dirty="0">
                <a:solidFill>
                  <a:srgbClr val="7030A0"/>
                </a:solidFill>
              </a:rPr>
              <a:t>formátu MP3 o priestorový </a:t>
            </a:r>
            <a:r>
              <a:rPr lang="sk-SK" sz="2100" b="1" dirty="0" smtClean="0">
                <a:solidFill>
                  <a:srgbClr val="7030A0"/>
                </a:solidFill>
              </a:rPr>
              <a:t>dojem </a:t>
            </a:r>
            <a:r>
              <a:rPr lang="sk-SK" sz="2100" b="1" dirty="0">
                <a:solidFill>
                  <a:srgbClr val="7030A0"/>
                </a:solidFill>
              </a:rPr>
              <a:t>pod názvom MP3 </a:t>
            </a:r>
            <a:r>
              <a:rPr lang="sk-SK" sz="2100" b="1" dirty="0" smtClean="0">
                <a:solidFill>
                  <a:srgbClr val="7030A0"/>
                </a:solidFill>
              </a:rPr>
              <a:t>Surround.</a:t>
            </a:r>
            <a:endParaRPr lang="sk-SK" sz="2100" b="1" dirty="0">
              <a:solidFill>
                <a:srgbClr val="7030A0"/>
              </a:solidFill>
            </a:endParaRPr>
          </a:p>
          <a:p>
            <a:endParaRPr lang="sk-SK" sz="2000" dirty="0"/>
          </a:p>
        </p:txBody>
      </p:sp>
    </p:spTree>
    <p:extLst>
      <p:ext uri="{BB962C8B-B14F-4D97-AF65-F5344CB8AC3E}">
        <p14:creationId xmlns:p14="http://schemas.microsoft.com/office/powerpoint/2010/main" val="1373424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zoom/>
      </p:transition>
    </mc:Choice>
    <mc:Fallback xmlns="">
      <p:transition spd="slow">
        <p:zoom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371600" y="476672"/>
            <a:ext cx="6477000" cy="1440160"/>
          </a:xfrm>
        </p:spPr>
        <p:txBody>
          <a:bodyPr>
            <a:normAutofit fontScale="90000"/>
          </a:bodyPr>
          <a:lstStyle/>
          <a:p>
            <a:r>
              <a:rPr lang="sk-SK" sz="3600" dirty="0">
                <a:solidFill>
                  <a:srgbClr val="002060"/>
                </a:solidFill>
              </a:rPr>
              <a:t>Najpoužívanejšie </a:t>
            </a:r>
            <a:r>
              <a:rPr lang="sk-SK" sz="3600" dirty="0" smtClean="0">
                <a:solidFill>
                  <a:srgbClr val="002060"/>
                </a:solidFill>
              </a:rPr>
              <a:t>formáty</a:t>
            </a:r>
            <a:r>
              <a:rPr lang="sk-SK" dirty="0" smtClean="0">
                <a:solidFill>
                  <a:srgbClr val="002060"/>
                </a:solidFill>
              </a:rPr>
              <a:t/>
            </a:r>
            <a:br>
              <a:rPr lang="sk-SK" dirty="0" smtClean="0">
                <a:solidFill>
                  <a:srgbClr val="002060"/>
                </a:solidFill>
              </a:rPr>
            </a:br>
            <a:r>
              <a:rPr lang="sk-SK" sz="5400" dirty="0" smtClean="0">
                <a:solidFill>
                  <a:srgbClr val="002060"/>
                </a:solidFill>
              </a:rPr>
              <a:t>WMA</a:t>
            </a:r>
            <a:endParaRPr lang="sk-SK" sz="5400" dirty="0">
              <a:solidFill>
                <a:srgbClr val="002060"/>
              </a:solidFill>
            </a:endParaRPr>
          </a:p>
        </p:txBody>
      </p:sp>
      <p:sp>
        <p:nvSpPr>
          <p:cNvPr id="5" name="Zástupný symbol obsahu 4"/>
          <p:cNvSpPr>
            <a:spLocks noGrp="1"/>
          </p:cNvSpPr>
          <p:nvPr>
            <p:ph sz="half" idx="1"/>
          </p:nvPr>
        </p:nvSpPr>
        <p:spPr>
          <a:xfrm>
            <a:off x="301752" y="2071678"/>
            <a:ext cx="4038600" cy="3981650"/>
          </a:xfrm>
        </p:spPr>
        <p:txBody>
          <a:bodyPr/>
          <a:lstStyle/>
          <a:p>
            <a:r>
              <a:rPr lang="sk-SK" sz="2200" b="1" dirty="0">
                <a:solidFill>
                  <a:schemeClr val="accent1">
                    <a:lumMod val="75000"/>
                  </a:schemeClr>
                </a:solidFill>
              </a:rPr>
              <a:t>Windows Media Audio (WMA) </a:t>
            </a:r>
            <a:r>
              <a:rPr lang="sk-SK" sz="2200" b="1" dirty="0" smtClean="0">
                <a:solidFill>
                  <a:schemeClr val="accent1">
                    <a:lumMod val="75000"/>
                  </a:schemeClr>
                </a:solidFill>
              </a:rPr>
              <a:t>je </a:t>
            </a:r>
            <a:r>
              <a:rPr lang="sk-SK" sz="2200" b="1" dirty="0">
                <a:solidFill>
                  <a:schemeClr val="accent1">
                    <a:lumMod val="75000"/>
                  </a:schemeClr>
                </a:solidFill>
              </a:rPr>
              <a:t>formátom, ktorého tvorcom je spoločnosť Microsoft</a:t>
            </a:r>
            <a:r>
              <a:rPr lang="sk-SK" sz="2200" b="1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</a:p>
          <a:p>
            <a:r>
              <a:rPr lang="sk-SK" sz="2200" b="1" dirty="0" smtClean="0">
                <a:solidFill>
                  <a:schemeClr val="accent1">
                    <a:lumMod val="75000"/>
                  </a:schemeClr>
                </a:solidFill>
              </a:rPr>
              <a:t>Vznikol </a:t>
            </a:r>
            <a:r>
              <a:rPr lang="sk-SK" sz="2200" b="1" dirty="0">
                <a:solidFill>
                  <a:schemeClr val="accent1">
                    <a:lumMod val="75000"/>
                  </a:schemeClr>
                </a:solidFill>
              </a:rPr>
              <a:t>ako reakcia na licencovanie formátu MP3</a:t>
            </a:r>
            <a:r>
              <a:rPr lang="sk-SK" sz="2200" b="1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</a:p>
          <a:p>
            <a:r>
              <a:rPr lang="sk-SK" sz="2200" b="1" dirty="0" smtClean="0">
                <a:solidFill>
                  <a:schemeClr val="accent1">
                    <a:lumMod val="75000"/>
                  </a:schemeClr>
                </a:solidFill>
              </a:rPr>
              <a:t>V súčasnosti je </a:t>
            </a:r>
            <a:r>
              <a:rPr lang="sk-SK" sz="2200" b="1" dirty="0">
                <a:solidFill>
                  <a:schemeClr val="accent1">
                    <a:lumMod val="75000"/>
                  </a:schemeClr>
                </a:solidFill>
              </a:rPr>
              <a:t>po MP3 druhým najrozšírenejším </a:t>
            </a:r>
            <a:r>
              <a:rPr lang="sk-SK" sz="2200" b="1" dirty="0" smtClean="0">
                <a:solidFill>
                  <a:schemeClr val="accent1">
                    <a:lumMod val="75000"/>
                  </a:schemeClr>
                </a:solidFill>
              </a:rPr>
              <a:t>formátom.</a:t>
            </a:r>
            <a:endParaRPr lang="sk-SK" sz="2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Zástupný symbol obsahu 5"/>
          <p:cNvSpPr>
            <a:spLocks noGrp="1"/>
          </p:cNvSpPr>
          <p:nvPr>
            <p:ph sz="half" idx="2"/>
          </p:nvPr>
        </p:nvSpPr>
        <p:spPr>
          <a:xfrm>
            <a:off x="4800600" y="2000240"/>
            <a:ext cx="4038600" cy="4053088"/>
          </a:xfrm>
        </p:spPr>
        <p:txBody>
          <a:bodyPr/>
          <a:lstStyle/>
          <a:p>
            <a:r>
              <a:rPr lang="sk-SK" sz="2200" b="1" dirty="0">
                <a:solidFill>
                  <a:srgbClr val="7030A0"/>
                </a:solidFill>
              </a:rPr>
              <a:t>S príchodom série WMA 9 pribudli k pôvodnému WMA ďalšie formáty</a:t>
            </a:r>
            <a:r>
              <a:rPr lang="sk-SK" sz="2200" b="1" dirty="0" smtClean="0">
                <a:solidFill>
                  <a:srgbClr val="7030A0"/>
                </a:solidFill>
              </a:rPr>
              <a:t>:</a:t>
            </a:r>
          </a:p>
          <a:p>
            <a:r>
              <a:rPr lang="it-IT" sz="2200" b="1" i="1" u="sng" dirty="0"/>
              <a:t>Windows Media Audio 9 Professional</a:t>
            </a:r>
            <a:r>
              <a:rPr lang="it-IT" sz="2200" b="1" dirty="0"/>
              <a:t> </a:t>
            </a:r>
            <a:r>
              <a:rPr lang="it-IT" sz="2200" b="1" dirty="0">
                <a:solidFill>
                  <a:srgbClr val="FF0000"/>
                </a:solidFill>
              </a:rPr>
              <a:t>(WMA Pro</a:t>
            </a:r>
            <a:r>
              <a:rPr lang="it-IT" sz="2200" b="1" dirty="0" smtClean="0">
                <a:solidFill>
                  <a:srgbClr val="FF0000"/>
                </a:solidFill>
              </a:rPr>
              <a:t>)</a:t>
            </a:r>
            <a:endParaRPr lang="sk-SK" sz="2200" b="1" dirty="0" smtClean="0">
              <a:solidFill>
                <a:srgbClr val="FF0000"/>
              </a:solidFill>
            </a:endParaRPr>
          </a:p>
          <a:p>
            <a:r>
              <a:rPr lang="sk-SK" sz="2200" b="1" i="1" u="sng" dirty="0"/>
              <a:t>Windows Media Audio 9 Lossless </a:t>
            </a:r>
            <a:r>
              <a:rPr lang="sk-SK" sz="2200" b="1" dirty="0">
                <a:solidFill>
                  <a:srgbClr val="FF0000"/>
                </a:solidFill>
              </a:rPr>
              <a:t>(WMA Lossless</a:t>
            </a:r>
            <a:r>
              <a:rPr lang="sk-SK" sz="2200" b="1" dirty="0" smtClean="0">
                <a:solidFill>
                  <a:srgbClr val="FF0000"/>
                </a:solidFill>
              </a:rPr>
              <a:t>)</a:t>
            </a:r>
          </a:p>
          <a:p>
            <a:r>
              <a:rPr lang="en-US" sz="2200" b="1" i="1" u="sng" dirty="0"/>
              <a:t>Windows Media Audio 9 Voice </a:t>
            </a:r>
            <a:r>
              <a:rPr lang="en-US" sz="2200" b="1" dirty="0">
                <a:solidFill>
                  <a:srgbClr val="FF0000"/>
                </a:solidFill>
              </a:rPr>
              <a:t>(WMA Voice)</a:t>
            </a:r>
            <a:endParaRPr lang="sk-SK" sz="2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6014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zoom/>
      </p:transition>
    </mc:Choice>
    <mc:Fallback xmlns="">
      <p:transition spd="slow">
        <p:zoom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obsahu 4"/>
          <p:cNvSpPr>
            <a:spLocks noGrp="1"/>
          </p:cNvSpPr>
          <p:nvPr>
            <p:ph sz="half" idx="1"/>
          </p:nvPr>
        </p:nvSpPr>
        <p:spPr>
          <a:xfrm>
            <a:off x="301752" y="2000240"/>
            <a:ext cx="4038600" cy="4053088"/>
          </a:xfrm>
        </p:spPr>
        <p:txBody>
          <a:bodyPr/>
          <a:lstStyle/>
          <a:p>
            <a:r>
              <a:rPr lang="sk-SK" sz="2000" b="1" dirty="0">
                <a:solidFill>
                  <a:schemeClr val="accent1">
                    <a:lumMod val="75000"/>
                  </a:schemeClr>
                </a:solidFill>
              </a:rPr>
              <a:t>Formát WAV bol vyvinutý Microsoftom a </a:t>
            </a:r>
            <a:r>
              <a:rPr lang="sk-SK" sz="2000" b="1" dirty="0" smtClean="0">
                <a:solidFill>
                  <a:schemeClr val="accent1">
                    <a:lumMod val="75000"/>
                  </a:schemeClr>
                </a:solidFill>
              </a:rPr>
              <a:t>spoločnosťou IBM.</a:t>
            </a:r>
          </a:p>
          <a:p>
            <a:r>
              <a:rPr lang="sk-SK" sz="2000" b="1" dirty="0">
                <a:solidFill>
                  <a:schemeClr val="accent1">
                    <a:lumMod val="75000"/>
                  </a:schemeClr>
                </a:solidFill>
              </a:rPr>
              <a:t>J</a:t>
            </a:r>
            <a:r>
              <a:rPr lang="sk-SK" sz="2000" b="1" dirty="0" smtClean="0">
                <a:solidFill>
                  <a:schemeClr val="accent1">
                    <a:lumMod val="75000"/>
                  </a:schemeClr>
                </a:solidFill>
              </a:rPr>
              <a:t>e bežným audio </a:t>
            </a:r>
            <a:r>
              <a:rPr lang="sk-SK" sz="2000" b="1" dirty="0">
                <a:solidFill>
                  <a:schemeClr val="accent1">
                    <a:lumMod val="75000"/>
                  </a:schemeClr>
                </a:solidFill>
              </a:rPr>
              <a:t>formátom používaným operačným systémom Windows</a:t>
            </a:r>
            <a:r>
              <a:rPr lang="sk-SK" sz="2000" b="1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</a:p>
          <a:p>
            <a:r>
              <a:rPr lang="sk-SK" sz="2000" b="1" dirty="0">
                <a:solidFill>
                  <a:schemeClr val="accent1">
                    <a:lumMod val="75000"/>
                  </a:schemeClr>
                </a:solidFill>
              </a:rPr>
              <a:t>Formát WAV bol odvodený od RIFF-u. RIFF (Resource Interchange File Format) bol taktiež výtvorom Microsoftu.</a:t>
            </a:r>
          </a:p>
          <a:p>
            <a:endParaRPr lang="sk-SK" dirty="0"/>
          </a:p>
        </p:txBody>
      </p:sp>
      <p:sp>
        <p:nvSpPr>
          <p:cNvPr id="6" name="Zástupný symbol obsahu 5"/>
          <p:cNvSpPr>
            <a:spLocks noGrp="1"/>
          </p:cNvSpPr>
          <p:nvPr>
            <p:ph sz="half" idx="2"/>
          </p:nvPr>
        </p:nvSpPr>
        <p:spPr>
          <a:xfrm>
            <a:off x="4800600" y="1928802"/>
            <a:ext cx="4038600" cy="4124526"/>
          </a:xfrm>
        </p:spPr>
        <p:txBody>
          <a:bodyPr/>
          <a:lstStyle/>
          <a:p>
            <a:r>
              <a:rPr lang="sk-SK" sz="2200" b="1" dirty="0">
                <a:solidFill>
                  <a:srgbClr val="7030A0"/>
                </a:solidFill>
              </a:rPr>
              <a:t>WAV súbory môžu byť komprimované, ale aj tak majú stále veľké rozmery</a:t>
            </a:r>
            <a:r>
              <a:rPr lang="sk-SK" sz="2200" b="1" dirty="0" smtClean="0">
                <a:solidFill>
                  <a:srgbClr val="7030A0"/>
                </a:solidFill>
              </a:rPr>
              <a:t>.</a:t>
            </a:r>
          </a:p>
          <a:p>
            <a:r>
              <a:rPr lang="sk-SK" sz="2200" b="1" dirty="0" smtClean="0">
                <a:solidFill>
                  <a:srgbClr val="7030A0"/>
                </a:solidFill>
              </a:rPr>
              <a:t>Veľkosť </a:t>
            </a:r>
            <a:r>
              <a:rPr lang="sk-SK" sz="2200" b="1" dirty="0">
                <a:solidFill>
                  <a:srgbClr val="7030A0"/>
                </a:solidFill>
              </a:rPr>
              <a:t>WAV </a:t>
            </a:r>
            <a:r>
              <a:rPr lang="sk-SK" sz="2200" b="1" dirty="0" smtClean="0">
                <a:solidFill>
                  <a:srgbClr val="7030A0"/>
                </a:solidFill>
              </a:rPr>
              <a:t>súboru </a:t>
            </a:r>
            <a:r>
              <a:rPr lang="sk-SK" sz="2200" b="1" dirty="0">
                <a:solidFill>
                  <a:srgbClr val="7030A0"/>
                </a:solidFill>
              </a:rPr>
              <a:t>je </a:t>
            </a:r>
            <a:r>
              <a:rPr lang="sk-SK" sz="2200" b="1" dirty="0" smtClean="0">
                <a:solidFill>
                  <a:srgbClr val="7030A0"/>
                </a:solidFill>
              </a:rPr>
              <a:t>obmedzená </a:t>
            </a:r>
            <a:r>
              <a:rPr lang="sk-SK" sz="2200" b="1" dirty="0">
                <a:solidFill>
                  <a:srgbClr val="7030A0"/>
                </a:solidFill>
              </a:rPr>
              <a:t>na 4 GB, </a:t>
            </a:r>
            <a:r>
              <a:rPr lang="sk-SK" sz="2200" b="1" dirty="0" smtClean="0">
                <a:solidFill>
                  <a:srgbClr val="7030A0"/>
                </a:solidFill>
              </a:rPr>
              <a:t>čo zodpovedá </a:t>
            </a:r>
            <a:r>
              <a:rPr lang="sk-SK" sz="2200" b="1" dirty="0">
                <a:solidFill>
                  <a:srgbClr val="7030A0"/>
                </a:solidFill>
              </a:rPr>
              <a:t>asi </a:t>
            </a:r>
            <a:r>
              <a:rPr lang="sk-SK" sz="2200" b="1" dirty="0" smtClean="0">
                <a:solidFill>
                  <a:srgbClr val="7030A0"/>
                </a:solidFill>
              </a:rPr>
              <a:t>6,5 </a:t>
            </a:r>
            <a:r>
              <a:rPr lang="sk-SK" sz="2200" b="1" dirty="0">
                <a:solidFill>
                  <a:srgbClr val="7030A0"/>
                </a:solidFill>
              </a:rPr>
              <a:t>hodinám záznamu v CD </a:t>
            </a:r>
            <a:r>
              <a:rPr lang="sk-SK" sz="2200" b="1" dirty="0" smtClean="0">
                <a:solidFill>
                  <a:srgbClr val="7030A0"/>
                </a:solidFill>
              </a:rPr>
              <a:t>kvalite.</a:t>
            </a:r>
            <a:endParaRPr lang="sk-SK" sz="2200" b="1" dirty="0">
              <a:solidFill>
                <a:srgbClr val="7030A0"/>
              </a:solidFill>
            </a:endParaRPr>
          </a:p>
        </p:txBody>
      </p:sp>
      <p:sp>
        <p:nvSpPr>
          <p:cNvPr id="8" name="Nadpis 3"/>
          <p:cNvSpPr txBox="1">
            <a:spLocks/>
          </p:cNvSpPr>
          <p:nvPr/>
        </p:nvSpPr>
        <p:spPr bwMode="auto">
          <a:xfrm>
            <a:off x="1337785" y="404664"/>
            <a:ext cx="6477000" cy="1440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1"/>
                </a:solidFill>
                <a:latin typeface="AntiquaSSi" pitchFamily="2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1"/>
                </a:solidFill>
                <a:latin typeface="AntiquaSSi" pitchFamily="2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1"/>
                </a:solidFill>
                <a:latin typeface="AntiquaSSi" pitchFamily="2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1"/>
                </a:solidFill>
                <a:latin typeface="AntiquaSSi" pitchFamily="2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1"/>
                </a:solidFill>
                <a:latin typeface="AntiquaSSi" pitchFamily="2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1"/>
                </a:solidFill>
                <a:latin typeface="AntiquaSSi" pitchFamily="2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1"/>
                </a:solidFill>
                <a:latin typeface="AntiquaSSi" pitchFamily="2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1"/>
                </a:solidFill>
                <a:latin typeface="AntiquaSSi" pitchFamily="2" charset="0"/>
              </a:defRPr>
            </a:lvl9pPr>
          </a:lstStyle>
          <a:p>
            <a:r>
              <a:rPr lang="sk-SK" sz="3600" dirty="0" smtClean="0">
                <a:solidFill>
                  <a:srgbClr val="002060"/>
                </a:solidFill>
              </a:rPr>
              <a:t>Najpoužívanejšie formáty</a:t>
            </a:r>
            <a:r>
              <a:rPr lang="sk-SK" dirty="0" smtClean="0">
                <a:solidFill>
                  <a:srgbClr val="002060"/>
                </a:solidFill>
              </a:rPr>
              <a:t/>
            </a:r>
            <a:br>
              <a:rPr lang="sk-SK" dirty="0" smtClean="0">
                <a:solidFill>
                  <a:srgbClr val="002060"/>
                </a:solidFill>
              </a:rPr>
            </a:br>
            <a:r>
              <a:rPr lang="sk-SK" sz="5400" dirty="0" smtClean="0">
                <a:solidFill>
                  <a:srgbClr val="002060"/>
                </a:solidFill>
              </a:rPr>
              <a:t>WAV</a:t>
            </a:r>
            <a:endParaRPr lang="sk-SK" sz="5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1433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zoom/>
      </p:transition>
    </mc:Choice>
    <mc:Fallback xmlns="">
      <p:transition spd="slow">
        <p:zoom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Prehrávanie zvuku</a:t>
            </a:r>
            <a:br>
              <a:rPr lang="sk-SK" dirty="0" smtClean="0"/>
            </a:br>
            <a:r>
              <a:rPr lang="sk-SK" dirty="0" smtClean="0"/>
              <a:t>Softvérové prehrávače</a:t>
            </a:r>
            <a:endParaRPr lang="sk-SK" dirty="0"/>
          </a:p>
        </p:txBody>
      </p:sp>
      <p:sp>
        <p:nvSpPr>
          <p:cNvPr id="5" name="Zástupný symbol obsahu 4"/>
          <p:cNvSpPr>
            <a:spLocks noGrp="1"/>
          </p:cNvSpPr>
          <p:nvPr>
            <p:ph sz="half" idx="1"/>
          </p:nvPr>
        </p:nvSpPr>
        <p:spPr>
          <a:xfrm>
            <a:off x="971600" y="2276872"/>
            <a:ext cx="3543300" cy="4267200"/>
          </a:xfrm>
        </p:spPr>
        <p:txBody>
          <a:bodyPr/>
          <a:lstStyle/>
          <a:p>
            <a:r>
              <a:rPr lang="sk-SK" dirty="0" smtClean="0"/>
              <a:t>Na prehrávanie zvuku v PC je potrebné mať nainštalovaný vhodný softvérový prehrávač.</a:t>
            </a:r>
          </a:p>
          <a:p>
            <a:r>
              <a:rPr lang="sk-SK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Najznámejšie multimediálne prehrávače zvuku: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half" idx="2"/>
          </p:nvPr>
        </p:nvSpPr>
        <p:spPr>
          <a:xfrm>
            <a:off x="4716016" y="2276872"/>
            <a:ext cx="3543300" cy="4267200"/>
          </a:xfrm>
        </p:spPr>
        <p:txBody>
          <a:bodyPr/>
          <a:lstStyle/>
          <a:p>
            <a:pPr lvl="0"/>
            <a:r>
              <a:rPr lang="sk-SK" sz="1800" dirty="0">
                <a:solidFill>
                  <a:srgbClr val="FF0000"/>
                </a:solidFill>
              </a:rPr>
              <a:t>Windows Media Player</a:t>
            </a:r>
          </a:p>
          <a:p>
            <a:pPr lvl="0"/>
            <a:r>
              <a:rPr lang="sk-SK" sz="1800" dirty="0">
                <a:solidFill>
                  <a:srgbClr val="FF0000"/>
                </a:solidFill>
              </a:rPr>
              <a:t>Winamp</a:t>
            </a:r>
          </a:p>
          <a:p>
            <a:pPr lvl="0"/>
            <a:r>
              <a:rPr lang="sk-SK" sz="1800" dirty="0">
                <a:solidFill>
                  <a:srgbClr val="FF0000"/>
                </a:solidFill>
              </a:rPr>
              <a:t>Media Monkey</a:t>
            </a:r>
          </a:p>
          <a:p>
            <a:pPr lvl="0"/>
            <a:r>
              <a:rPr lang="sk-SK" sz="1800" dirty="0">
                <a:solidFill>
                  <a:srgbClr val="FF0000"/>
                </a:solidFill>
              </a:rPr>
              <a:t>iTunes</a:t>
            </a:r>
          </a:p>
          <a:p>
            <a:pPr lvl="0"/>
            <a:r>
              <a:rPr lang="sk-SK" sz="1800" dirty="0">
                <a:solidFill>
                  <a:srgbClr val="FF0000"/>
                </a:solidFill>
              </a:rPr>
              <a:t>Quick Player</a:t>
            </a:r>
          </a:p>
          <a:p>
            <a:pPr lvl="0"/>
            <a:r>
              <a:rPr lang="sk-SK" sz="1800" dirty="0">
                <a:solidFill>
                  <a:srgbClr val="FF0000"/>
                </a:solidFill>
              </a:rPr>
              <a:t>AIMP</a:t>
            </a:r>
          </a:p>
          <a:p>
            <a:pPr lvl="0"/>
            <a:r>
              <a:rPr lang="sk-SK" sz="1800" dirty="0">
                <a:solidFill>
                  <a:srgbClr val="FF0000"/>
                </a:solidFill>
              </a:rPr>
              <a:t>Foobar2000</a:t>
            </a:r>
          </a:p>
          <a:p>
            <a:pPr lvl="0"/>
            <a:r>
              <a:rPr lang="sk-SK" sz="1800" dirty="0">
                <a:solidFill>
                  <a:srgbClr val="FF0000"/>
                </a:solidFill>
              </a:rPr>
              <a:t>Sonique</a:t>
            </a:r>
          </a:p>
          <a:p>
            <a:pPr lvl="0"/>
            <a:r>
              <a:rPr lang="sk-SK" sz="1800" dirty="0">
                <a:solidFill>
                  <a:srgbClr val="FF0000"/>
                </a:solidFill>
              </a:rPr>
              <a:t>VLC </a:t>
            </a:r>
            <a:r>
              <a:rPr lang="sk-SK" sz="1800" dirty="0" smtClean="0">
                <a:solidFill>
                  <a:srgbClr val="FF0000"/>
                </a:solidFill>
              </a:rPr>
              <a:t>Player</a:t>
            </a:r>
          </a:p>
          <a:p>
            <a:pPr lvl="0"/>
            <a:r>
              <a:rPr lang="sk-SK" sz="1800" dirty="0" smtClean="0">
                <a:solidFill>
                  <a:srgbClr val="FF0000"/>
                </a:solidFill>
              </a:rPr>
              <a:t>BS Player</a:t>
            </a:r>
          </a:p>
          <a:p>
            <a:pPr lvl="0"/>
            <a:r>
              <a:rPr lang="sk-SK" sz="1800" dirty="0">
                <a:solidFill>
                  <a:srgbClr val="FF0000"/>
                </a:solidFill>
              </a:rPr>
              <a:t>Zoom </a:t>
            </a:r>
            <a:r>
              <a:rPr lang="sk-SK" sz="1800" dirty="0" smtClean="0">
                <a:solidFill>
                  <a:srgbClr val="FF0000"/>
                </a:solidFill>
              </a:rPr>
              <a:t>Player</a:t>
            </a:r>
          </a:p>
          <a:p>
            <a:pPr lvl="0"/>
            <a:r>
              <a:rPr lang="sk-SK" sz="1800" dirty="0">
                <a:solidFill>
                  <a:srgbClr val="FF0000"/>
                </a:solidFill>
              </a:rPr>
              <a:t>JetAudio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6006127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zoom/>
      </p:transition>
    </mc:Choice>
    <mc:Fallback xmlns="">
      <p:transition spd="slow">
        <p:zoom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/>
              <a:t>Prehrávanie </a:t>
            </a:r>
            <a:r>
              <a:rPr lang="sk-SK" dirty="0" smtClean="0"/>
              <a:t>zvuku</a:t>
            </a:r>
            <a:br>
              <a:rPr lang="sk-SK" dirty="0" smtClean="0"/>
            </a:br>
            <a:r>
              <a:rPr lang="sk-SK" dirty="0" smtClean="0"/>
              <a:t>Kodeky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642910" y="1714488"/>
            <a:ext cx="3653408" cy="4267200"/>
          </a:xfrm>
        </p:spPr>
        <p:txBody>
          <a:bodyPr/>
          <a:lstStyle/>
          <a:p>
            <a:r>
              <a:rPr lang="sk-SK" sz="1800" dirty="0" smtClean="0"/>
              <a:t>Kodek je </a:t>
            </a:r>
            <a:r>
              <a:rPr lang="sk-SK" sz="1800" dirty="0"/>
              <a:t>zariadenie, alebo krátky program na </a:t>
            </a:r>
            <a:r>
              <a:rPr lang="sk-SK" sz="1800" dirty="0" smtClean="0"/>
              <a:t>kódovanie alebo </a:t>
            </a:r>
            <a:r>
              <a:rPr lang="sk-SK" sz="1800" dirty="0"/>
              <a:t>dekódovanie dátového toku (streamu) alebo </a:t>
            </a:r>
            <a:r>
              <a:rPr lang="sk-SK" sz="1800" dirty="0" smtClean="0"/>
              <a:t>signálu.</a:t>
            </a:r>
          </a:p>
          <a:p>
            <a:r>
              <a:rPr lang="sk-SK" sz="1800" dirty="0" smtClean="0"/>
              <a:t>Výraz </a:t>
            </a:r>
            <a:r>
              <a:rPr lang="sk-SK" sz="1800" dirty="0"/>
              <a:t>kodek je pôvodom z anglického codec (COder - DECoder, tiež COmpressor - DECompressor</a:t>
            </a:r>
            <a:r>
              <a:rPr lang="sk-SK" sz="1800" dirty="0" smtClean="0"/>
              <a:t>).</a:t>
            </a:r>
          </a:p>
          <a:p>
            <a:r>
              <a:rPr lang="sk-SK" sz="1800" dirty="0" smtClean="0"/>
              <a:t>V súčasnosti sa pre pohodlné prehrávanie, ale aj kompresiu zvuku využívajú balíky kodekov, ktoré obsahujú kodeky pre prehrávanie hudby ale aj videa.</a:t>
            </a:r>
          </a:p>
          <a:p>
            <a:endParaRPr lang="sk-SK" sz="2000" dirty="0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sk-SK" sz="20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Balíky kodekov:</a:t>
            </a:r>
          </a:p>
          <a:p>
            <a:r>
              <a:rPr lang="sk-SK" sz="2000" dirty="0">
                <a:solidFill>
                  <a:srgbClr val="FF0000"/>
                </a:solidFill>
              </a:rPr>
              <a:t>Codec Pack All in </a:t>
            </a:r>
            <a:r>
              <a:rPr lang="sk-SK" sz="2000" dirty="0" smtClean="0">
                <a:solidFill>
                  <a:srgbClr val="FF0000"/>
                </a:solidFill>
              </a:rPr>
              <a:t>1</a:t>
            </a:r>
          </a:p>
          <a:p>
            <a:r>
              <a:rPr lang="sk-SK" sz="2000" dirty="0">
                <a:solidFill>
                  <a:srgbClr val="FF0000"/>
                </a:solidFill>
              </a:rPr>
              <a:t>K-Lite Codec </a:t>
            </a:r>
            <a:r>
              <a:rPr lang="sk-SK" sz="2000" dirty="0" smtClean="0">
                <a:solidFill>
                  <a:srgbClr val="FF0000"/>
                </a:solidFill>
              </a:rPr>
              <a:t>Pack</a:t>
            </a:r>
          </a:p>
          <a:p>
            <a:r>
              <a:rPr lang="sk-SK" sz="2000" dirty="0">
                <a:solidFill>
                  <a:srgbClr val="FF0000"/>
                </a:solidFill>
              </a:rPr>
              <a:t>ACE Mega CoDecS </a:t>
            </a:r>
            <a:r>
              <a:rPr lang="sk-SK" sz="2000" dirty="0" smtClean="0">
                <a:solidFill>
                  <a:srgbClr val="FF0000"/>
                </a:solidFill>
              </a:rPr>
              <a:t>Pack</a:t>
            </a:r>
          </a:p>
          <a:p>
            <a:r>
              <a:rPr lang="sk-SK" sz="2000" dirty="0">
                <a:solidFill>
                  <a:srgbClr val="FF0000"/>
                </a:solidFill>
              </a:rPr>
              <a:t>Windows 7 </a:t>
            </a:r>
            <a:r>
              <a:rPr lang="sk-SK" sz="2000" dirty="0" smtClean="0">
                <a:solidFill>
                  <a:srgbClr val="FF0000"/>
                </a:solidFill>
              </a:rPr>
              <a:t>Codecs</a:t>
            </a:r>
          </a:p>
          <a:p>
            <a:r>
              <a:rPr lang="sk-SK" sz="2000" dirty="0" smtClean="0">
                <a:solidFill>
                  <a:srgbClr val="FF0000"/>
                </a:solidFill>
              </a:rPr>
              <a:t>Storm Codec</a:t>
            </a:r>
          </a:p>
          <a:p>
            <a:r>
              <a:rPr lang="sk-SK" sz="2000" dirty="0">
                <a:solidFill>
                  <a:srgbClr val="FF0000"/>
                </a:solidFill>
              </a:rPr>
              <a:t>Gordian Knot Codec </a:t>
            </a:r>
            <a:r>
              <a:rPr lang="sk-SK" sz="2000" dirty="0" smtClean="0">
                <a:solidFill>
                  <a:srgbClr val="FF0000"/>
                </a:solidFill>
              </a:rPr>
              <a:t>Pack</a:t>
            </a:r>
          </a:p>
          <a:p>
            <a:r>
              <a:rPr lang="en-US" sz="2000" dirty="0">
                <a:solidFill>
                  <a:srgbClr val="FF0000"/>
                </a:solidFill>
              </a:rPr>
              <a:t>CCCP - Combined Community Codec Pack</a:t>
            </a:r>
            <a:endParaRPr lang="sk-SK" sz="2000" dirty="0" smtClean="0">
              <a:solidFill>
                <a:srgbClr val="FF0000"/>
              </a:solidFill>
            </a:endParaRPr>
          </a:p>
          <a:p>
            <a:r>
              <a:rPr lang="sk-SK" sz="2000" dirty="0" smtClean="0">
                <a:solidFill>
                  <a:srgbClr val="FF0000"/>
                </a:solidFill>
              </a:rPr>
              <a:t>Lame</a:t>
            </a:r>
          </a:p>
          <a:p>
            <a:r>
              <a:rPr lang="sk-SK" sz="2000" dirty="0" smtClean="0">
                <a:solidFill>
                  <a:srgbClr val="FF0000"/>
                </a:solidFill>
              </a:rPr>
              <a:t>AC3Filter</a:t>
            </a:r>
          </a:p>
          <a:p>
            <a:r>
              <a:rPr lang="sk-SK" sz="2000" dirty="0" smtClean="0">
                <a:solidFill>
                  <a:srgbClr val="FF0000"/>
                </a:solidFill>
              </a:rPr>
              <a:t>Vorbis</a:t>
            </a:r>
          </a:p>
          <a:p>
            <a:endParaRPr lang="sk-SK" sz="2000" dirty="0"/>
          </a:p>
          <a:p>
            <a:endParaRPr lang="sk-SK" sz="2000" dirty="0"/>
          </a:p>
        </p:txBody>
      </p:sp>
    </p:spTree>
    <p:extLst>
      <p:ext uri="{BB962C8B-B14F-4D97-AF65-F5344CB8AC3E}">
        <p14:creationId xmlns:p14="http://schemas.microsoft.com/office/powerpoint/2010/main" val="2343102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zoom/>
      </p:transition>
    </mc:Choice>
    <mc:Fallback xmlns="">
      <p:transition spd="slow">
        <p:zoom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/>
              <a:t>Prehrávanie </a:t>
            </a:r>
            <a:r>
              <a:rPr lang="sk-SK" dirty="0" smtClean="0"/>
              <a:t>zvuku</a:t>
            </a:r>
            <a:br>
              <a:rPr lang="sk-SK" dirty="0" smtClean="0"/>
            </a:br>
            <a:r>
              <a:rPr lang="sk-SK" dirty="0" smtClean="0"/>
              <a:t>Zvuková karta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k-SK" sz="2200" dirty="0"/>
              <a:t>Zvuková karta alebo všeobecne zvukový adaptér je časť počítača, ktorá zabezpečuje zvukový vstup a výstup</a:t>
            </a:r>
            <a:r>
              <a:rPr lang="sk-SK" sz="2200" dirty="0" smtClean="0"/>
              <a:t>.</a:t>
            </a:r>
          </a:p>
          <a:p>
            <a:r>
              <a:rPr lang="sk-SK" sz="2200" dirty="0" smtClean="0"/>
              <a:t>Je kombináciou analógovo-digitálneho prevodníka, digitálno-analógového prevodníka, analógových obvodov (zosilňovačov, filtrov, mixérov) a riadiacej elektroniky.</a:t>
            </a:r>
          </a:p>
          <a:p>
            <a:r>
              <a:rPr lang="sk-SK" sz="2200" dirty="0"/>
              <a:t>Typická zvuková karta obsahuje zvukový procesor – alebo tiež zvukový čip, s </a:t>
            </a:r>
            <a:r>
              <a:rPr lang="sk-SK" sz="2200" dirty="0" smtClean="0"/>
              <a:t>integrovaným </a:t>
            </a:r>
            <a:r>
              <a:rPr lang="sk-SK" sz="2200" dirty="0" err="1" smtClean="0"/>
              <a:t>digitálno</a:t>
            </a:r>
            <a:r>
              <a:rPr lang="sk-SK" sz="2200" dirty="0" smtClean="0"/>
              <a:t> </a:t>
            </a:r>
            <a:r>
              <a:rPr lang="sk-SK" sz="2200" dirty="0"/>
              <a:t>analógovým prevodníkom, ktorého úlohou je konvertovať nahrané alebo generované digitálne dáta do analógového formátu.</a:t>
            </a:r>
          </a:p>
        </p:txBody>
      </p:sp>
      <p:pic>
        <p:nvPicPr>
          <p:cNvPr id="4" name="Picture 2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60432" y="6309320"/>
            <a:ext cx="457200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83075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zoom/>
      </p:transition>
    </mc:Choice>
    <mc:Fallback xmlns="">
      <p:transition spd="slow">
        <p:zoom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/>
              <a:t>Prehrávanie </a:t>
            </a:r>
            <a:r>
              <a:rPr lang="sk-SK" dirty="0" smtClean="0"/>
              <a:t>zvuku</a:t>
            </a:r>
            <a:br>
              <a:rPr lang="sk-SK" dirty="0" smtClean="0"/>
            </a:br>
            <a:r>
              <a:rPr lang="sk-SK" dirty="0" smtClean="0"/>
              <a:t>Reproduktory</a:t>
            </a:r>
            <a:endParaRPr lang="sk-SK" dirty="0"/>
          </a:p>
        </p:txBody>
      </p:sp>
      <p:sp>
        <p:nvSpPr>
          <p:cNvPr id="7" name="Zástupný symbol obsahu 6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k-SK" sz="2000" dirty="0"/>
              <a:t>Reproduktor je elektromechanické zariadenie, ktoré mení elektrický signál na mechanický pohyb, ktorý spôsobuje akustické </a:t>
            </a:r>
            <a:r>
              <a:rPr lang="sk-SK" sz="2000" dirty="0" smtClean="0"/>
              <a:t>vlnenie.</a:t>
            </a:r>
          </a:p>
          <a:p>
            <a:r>
              <a:rPr lang="sk-SK" sz="2000" dirty="0" smtClean="0"/>
              <a:t>Najrozšírenejší </a:t>
            </a:r>
            <a:r>
              <a:rPr lang="sk-SK" sz="2000" dirty="0"/>
              <a:t>spôsob použitia je ako samostatný reproduktor, alebo ako reproduktor v reproduktorových </a:t>
            </a:r>
            <a:r>
              <a:rPr lang="sk-SK" sz="2000" dirty="0" smtClean="0"/>
              <a:t>sústavách.</a:t>
            </a:r>
          </a:p>
          <a:p>
            <a:r>
              <a:rPr lang="sk-SK" sz="20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Druhy reproduktorových zostáv:</a:t>
            </a:r>
          </a:p>
          <a:p>
            <a:r>
              <a:rPr lang="sk-SK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2.0 reproduktorová zostava</a:t>
            </a:r>
          </a:p>
          <a:p>
            <a:r>
              <a:rPr lang="sk-SK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2.1 reproduktorová zostava</a:t>
            </a:r>
          </a:p>
          <a:p>
            <a:r>
              <a:rPr lang="sk-SK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5.1 reproduktorová </a:t>
            </a:r>
            <a:r>
              <a:rPr lang="sk-SK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zostava</a:t>
            </a:r>
          </a:p>
          <a:p>
            <a:r>
              <a:rPr lang="sk-SK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7.1 reproduktorová </a:t>
            </a:r>
            <a:r>
              <a:rPr lang="sk-SK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zostava</a:t>
            </a:r>
          </a:p>
          <a:p>
            <a:endParaRPr lang="sk-SK" sz="20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3861048"/>
            <a:ext cx="2569468" cy="25694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8175" y="3862207"/>
            <a:ext cx="2569468" cy="25683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7442" y="3874039"/>
            <a:ext cx="2600130" cy="25564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7442" y="3874039"/>
            <a:ext cx="2600130" cy="25564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08557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zoom/>
      </p:transition>
    </mc:Choice>
    <mc:Fallback xmlns="">
      <p:transition spd="slow">
        <p:zoom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Editácia zvuku</a:t>
            </a:r>
            <a:endParaRPr lang="sk-SK" dirty="0"/>
          </a:p>
        </p:txBody>
      </p:sp>
      <p:sp>
        <p:nvSpPr>
          <p:cNvPr id="5" name="Zástupný symbol obsahu 4"/>
          <p:cNvSpPr>
            <a:spLocks noGrp="1"/>
          </p:cNvSpPr>
          <p:nvPr>
            <p:ph sz="half" idx="1"/>
          </p:nvPr>
        </p:nvSpPr>
        <p:spPr>
          <a:xfrm>
            <a:off x="971600" y="2348880"/>
            <a:ext cx="3543300" cy="4267200"/>
          </a:xfrm>
        </p:spPr>
        <p:txBody>
          <a:bodyPr/>
          <a:lstStyle/>
          <a:p>
            <a:r>
              <a:rPr lang="sk-SK" sz="2600" dirty="0" smtClean="0"/>
              <a:t>Pod pojmom editácia zvuku rozumieme úpravu digitálneho zvuku.</a:t>
            </a:r>
          </a:p>
          <a:p>
            <a:r>
              <a:rPr lang="sk-SK" sz="2600" dirty="0" smtClean="0"/>
              <a:t>Na úpravu zvuku v počítači využívame špecializovaný software z množstvom funkcií:</a:t>
            </a:r>
            <a:endParaRPr lang="sk-SK" sz="2600" dirty="0"/>
          </a:p>
        </p:txBody>
      </p:sp>
      <p:sp>
        <p:nvSpPr>
          <p:cNvPr id="6" name="Zástupný symbol obsahu 5"/>
          <p:cNvSpPr>
            <a:spLocks noGrp="1"/>
          </p:cNvSpPr>
          <p:nvPr>
            <p:ph sz="half" idx="2"/>
          </p:nvPr>
        </p:nvSpPr>
        <p:spPr>
          <a:xfrm>
            <a:off x="4716016" y="2348880"/>
            <a:ext cx="3543300" cy="4267200"/>
          </a:xfrm>
        </p:spPr>
        <p:txBody>
          <a:bodyPr/>
          <a:lstStyle/>
          <a:p>
            <a:r>
              <a:rPr lang="sk-SK" sz="2000" dirty="0">
                <a:solidFill>
                  <a:srgbClr val="FF0000"/>
                </a:solidFill>
              </a:rPr>
              <a:t>Adobe </a:t>
            </a:r>
            <a:r>
              <a:rPr lang="sk-SK" sz="2000" dirty="0" err="1" smtClean="0">
                <a:solidFill>
                  <a:srgbClr val="FF0000"/>
                </a:solidFill>
              </a:rPr>
              <a:t>Audition</a:t>
            </a:r>
            <a:endParaRPr lang="sk-SK" sz="2000" dirty="0" smtClean="0">
              <a:solidFill>
                <a:srgbClr val="FF0000"/>
              </a:solidFill>
            </a:endParaRPr>
          </a:p>
          <a:p>
            <a:r>
              <a:rPr lang="sk-SK" sz="2000" dirty="0" err="1" smtClean="0">
                <a:solidFill>
                  <a:srgbClr val="FF0000"/>
                </a:solidFill>
              </a:rPr>
              <a:t>Ashampoo</a:t>
            </a:r>
            <a:r>
              <a:rPr lang="sk-SK" sz="2000" dirty="0" smtClean="0">
                <a:solidFill>
                  <a:srgbClr val="FF0000"/>
                </a:solidFill>
              </a:rPr>
              <a:t> </a:t>
            </a:r>
            <a:r>
              <a:rPr lang="sk-SK" sz="2000" dirty="0" err="1">
                <a:solidFill>
                  <a:srgbClr val="FF0000"/>
                </a:solidFill>
              </a:rPr>
              <a:t>Music</a:t>
            </a:r>
            <a:r>
              <a:rPr lang="sk-SK" sz="2000" dirty="0">
                <a:solidFill>
                  <a:srgbClr val="FF0000"/>
                </a:solidFill>
              </a:rPr>
              <a:t> </a:t>
            </a:r>
            <a:r>
              <a:rPr lang="sk-SK" sz="2000" dirty="0" err="1" smtClean="0">
                <a:solidFill>
                  <a:srgbClr val="FF0000"/>
                </a:solidFill>
              </a:rPr>
              <a:t>Studio</a:t>
            </a:r>
            <a:endParaRPr lang="sk-SK" sz="2000" dirty="0" smtClean="0">
              <a:solidFill>
                <a:srgbClr val="FF0000"/>
              </a:solidFill>
            </a:endParaRPr>
          </a:p>
          <a:p>
            <a:r>
              <a:rPr lang="sk-SK" sz="2000" dirty="0" err="1">
                <a:solidFill>
                  <a:srgbClr val="FF0000"/>
                </a:solidFill>
              </a:rPr>
              <a:t>Gvox</a:t>
            </a:r>
            <a:r>
              <a:rPr lang="sk-SK" sz="2000" dirty="0">
                <a:solidFill>
                  <a:srgbClr val="FF0000"/>
                </a:solidFill>
              </a:rPr>
              <a:t> </a:t>
            </a:r>
            <a:r>
              <a:rPr lang="sk-SK" sz="2000" dirty="0" err="1">
                <a:solidFill>
                  <a:srgbClr val="FF0000"/>
                </a:solidFill>
              </a:rPr>
              <a:t>MusicTime</a:t>
            </a:r>
            <a:r>
              <a:rPr lang="sk-SK" sz="2000" dirty="0">
                <a:solidFill>
                  <a:srgbClr val="FF0000"/>
                </a:solidFill>
              </a:rPr>
              <a:t> </a:t>
            </a:r>
            <a:r>
              <a:rPr lang="sk-SK" sz="2000" dirty="0" err="1" smtClean="0">
                <a:solidFill>
                  <a:srgbClr val="FF0000"/>
                </a:solidFill>
              </a:rPr>
              <a:t>Deluxe</a:t>
            </a:r>
            <a:endParaRPr lang="sk-SK" sz="2000" dirty="0" smtClean="0">
              <a:solidFill>
                <a:srgbClr val="FF0000"/>
              </a:solidFill>
            </a:endParaRPr>
          </a:p>
          <a:p>
            <a:r>
              <a:rPr lang="sk-SK" sz="2000" dirty="0">
                <a:solidFill>
                  <a:srgbClr val="FF0000"/>
                </a:solidFill>
              </a:rPr>
              <a:t>Sony </a:t>
            </a:r>
            <a:r>
              <a:rPr lang="sk-SK" sz="2000" dirty="0" err="1">
                <a:solidFill>
                  <a:srgbClr val="FF0000"/>
                </a:solidFill>
              </a:rPr>
              <a:t>Acid</a:t>
            </a:r>
            <a:r>
              <a:rPr lang="sk-SK" sz="2000" dirty="0">
                <a:solidFill>
                  <a:srgbClr val="FF0000"/>
                </a:solidFill>
              </a:rPr>
              <a:t> </a:t>
            </a:r>
            <a:r>
              <a:rPr lang="sk-SK" sz="2000" dirty="0" err="1">
                <a:solidFill>
                  <a:srgbClr val="FF0000"/>
                </a:solidFill>
              </a:rPr>
              <a:t>Music</a:t>
            </a:r>
            <a:r>
              <a:rPr lang="sk-SK" sz="2000" dirty="0">
                <a:solidFill>
                  <a:srgbClr val="FF0000"/>
                </a:solidFill>
              </a:rPr>
              <a:t> </a:t>
            </a:r>
            <a:r>
              <a:rPr lang="sk-SK" sz="2000" dirty="0" err="1" smtClean="0">
                <a:solidFill>
                  <a:srgbClr val="FF0000"/>
                </a:solidFill>
              </a:rPr>
              <a:t>Studio</a:t>
            </a:r>
            <a:endParaRPr lang="sk-SK" sz="2000" dirty="0" smtClean="0">
              <a:solidFill>
                <a:srgbClr val="FF0000"/>
              </a:solidFill>
            </a:endParaRPr>
          </a:p>
          <a:p>
            <a:r>
              <a:rPr lang="sk-SK" sz="2000" dirty="0" smtClean="0">
                <a:solidFill>
                  <a:srgbClr val="FF0000"/>
                </a:solidFill>
              </a:rPr>
              <a:t>Sony </a:t>
            </a:r>
            <a:r>
              <a:rPr lang="sk-SK" sz="2000" dirty="0" err="1">
                <a:solidFill>
                  <a:srgbClr val="FF0000"/>
                </a:solidFill>
              </a:rPr>
              <a:t>Sound</a:t>
            </a:r>
            <a:r>
              <a:rPr lang="sk-SK" sz="2000" dirty="0">
                <a:solidFill>
                  <a:srgbClr val="FF0000"/>
                </a:solidFill>
              </a:rPr>
              <a:t> </a:t>
            </a:r>
            <a:r>
              <a:rPr lang="sk-SK" sz="2000" dirty="0" err="1">
                <a:solidFill>
                  <a:srgbClr val="FF0000"/>
                </a:solidFill>
              </a:rPr>
              <a:t>Forge</a:t>
            </a:r>
            <a:endParaRPr lang="sk-SK" sz="2000" dirty="0">
              <a:solidFill>
                <a:srgbClr val="FF0000"/>
              </a:solidFill>
            </a:endParaRPr>
          </a:p>
          <a:p>
            <a:r>
              <a:rPr lang="sk-SK" sz="2000" dirty="0">
                <a:solidFill>
                  <a:srgbClr val="FF0000"/>
                </a:solidFill>
              </a:rPr>
              <a:t>A</a:t>
            </a:r>
            <a:r>
              <a:rPr lang="sk-SK" sz="2000" dirty="0" smtClean="0">
                <a:solidFill>
                  <a:srgbClr val="FF0000"/>
                </a:solidFill>
              </a:rPr>
              <a:t>pple </a:t>
            </a:r>
            <a:r>
              <a:rPr lang="sk-SK" sz="2000" dirty="0" err="1">
                <a:solidFill>
                  <a:srgbClr val="FF0000"/>
                </a:solidFill>
              </a:rPr>
              <a:t>Logic</a:t>
            </a:r>
            <a:r>
              <a:rPr lang="sk-SK" sz="2000" dirty="0">
                <a:solidFill>
                  <a:srgbClr val="FF0000"/>
                </a:solidFill>
              </a:rPr>
              <a:t> </a:t>
            </a:r>
            <a:r>
              <a:rPr lang="sk-SK" sz="2000" dirty="0" err="1" smtClean="0">
                <a:solidFill>
                  <a:srgbClr val="FF0000"/>
                </a:solidFill>
              </a:rPr>
              <a:t>Studio</a:t>
            </a:r>
            <a:endParaRPr lang="sk-SK" sz="2000" dirty="0" smtClean="0">
              <a:solidFill>
                <a:srgbClr val="FF0000"/>
              </a:solidFill>
            </a:endParaRPr>
          </a:p>
          <a:p>
            <a:r>
              <a:rPr lang="sk-SK" sz="2000" dirty="0" err="1" smtClean="0">
                <a:solidFill>
                  <a:srgbClr val="FF0000"/>
                </a:solidFill>
              </a:rPr>
              <a:t>Audacity</a:t>
            </a:r>
            <a:endParaRPr lang="sk-SK" sz="2000" dirty="0" smtClean="0">
              <a:solidFill>
                <a:srgbClr val="FF0000"/>
              </a:solidFill>
            </a:endParaRPr>
          </a:p>
          <a:p>
            <a:r>
              <a:rPr lang="sk-SK" sz="2000" dirty="0" err="1">
                <a:solidFill>
                  <a:srgbClr val="FF0000"/>
                </a:solidFill>
              </a:rPr>
              <a:t>Wave</a:t>
            </a:r>
            <a:r>
              <a:rPr lang="sk-SK" sz="2000" dirty="0">
                <a:solidFill>
                  <a:srgbClr val="FF0000"/>
                </a:solidFill>
              </a:rPr>
              <a:t> </a:t>
            </a:r>
            <a:r>
              <a:rPr lang="sk-SK" sz="2000" dirty="0" smtClean="0">
                <a:solidFill>
                  <a:srgbClr val="FF0000"/>
                </a:solidFill>
              </a:rPr>
              <a:t>Editor</a:t>
            </a:r>
          </a:p>
          <a:p>
            <a:r>
              <a:rPr lang="sk-SK" sz="2000" dirty="0">
                <a:solidFill>
                  <a:srgbClr val="FF0000"/>
                </a:solidFill>
              </a:rPr>
              <a:t>Super Audio </a:t>
            </a:r>
            <a:r>
              <a:rPr lang="sk-SK" sz="2000" dirty="0" err="1" smtClean="0">
                <a:solidFill>
                  <a:srgbClr val="FF0000"/>
                </a:solidFill>
              </a:rPr>
              <a:t>Grabber</a:t>
            </a:r>
            <a:endParaRPr lang="sk-SK" sz="2000" dirty="0" smtClean="0">
              <a:solidFill>
                <a:srgbClr val="FF0000"/>
              </a:solidFill>
            </a:endParaRPr>
          </a:p>
          <a:p>
            <a:r>
              <a:rPr lang="sk-SK" sz="2000" dirty="0" err="1">
                <a:solidFill>
                  <a:srgbClr val="FF0000"/>
                </a:solidFill>
              </a:rPr>
              <a:t>Acid</a:t>
            </a:r>
            <a:r>
              <a:rPr lang="sk-SK" sz="2000" dirty="0">
                <a:solidFill>
                  <a:srgbClr val="FF0000"/>
                </a:solidFill>
              </a:rPr>
              <a:t> </a:t>
            </a:r>
            <a:r>
              <a:rPr lang="sk-SK" sz="2000" dirty="0" err="1" smtClean="0">
                <a:solidFill>
                  <a:srgbClr val="FF0000"/>
                </a:solidFill>
              </a:rPr>
              <a:t>Pro</a:t>
            </a:r>
            <a:endParaRPr lang="sk-SK" sz="2000" dirty="0" smtClean="0">
              <a:solidFill>
                <a:srgbClr val="FF0000"/>
              </a:solidFill>
            </a:endParaRPr>
          </a:p>
          <a:p>
            <a:r>
              <a:rPr lang="sk-SK" sz="2000" dirty="0" err="1">
                <a:solidFill>
                  <a:srgbClr val="FF0000"/>
                </a:solidFill>
              </a:rPr>
              <a:t>Anvil</a:t>
            </a:r>
            <a:r>
              <a:rPr lang="sk-SK" sz="2000" dirty="0">
                <a:solidFill>
                  <a:srgbClr val="FF0000"/>
                </a:solidFill>
              </a:rPr>
              <a:t> </a:t>
            </a:r>
            <a:r>
              <a:rPr lang="sk-SK" sz="2000" dirty="0" err="1">
                <a:solidFill>
                  <a:srgbClr val="FF0000"/>
                </a:solidFill>
              </a:rPr>
              <a:t>Studio</a:t>
            </a:r>
            <a:endParaRPr lang="sk-SK" sz="20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4920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zoom/>
      </p:transition>
    </mc:Choice>
    <mc:Fallback xmlns="">
      <p:transition spd="slow">
        <p:zoom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>
                <a:solidFill>
                  <a:srgbClr val="002060"/>
                </a:solidFill>
              </a:rPr>
              <a:t>Čo je to zvuk</a:t>
            </a:r>
            <a:endParaRPr lang="sk-SK" dirty="0">
              <a:solidFill>
                <a:srgbClr val="002060"/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>
          <a:noFill/>
        </p:spPr>
        <p:txBody>
          <a:bodyPr/>
          <a:lstStyle/>
          <a:p>
            <a:r>
              <a:rPr lang="sk-SK" sz="2400" dirty="0" smtClean="0"/>
              <a:t>Zvuk je mechanické vlnenie, ktoré je schopné vyvolať v uchu sluchový vnem.</a:t>
            </a:r>
          </a:p>
          <a:p>
            <a:r>
              <a:rPr lang="sk-SK" sz="2400" dirty="0" smtClean="0"/>
              <a:t>Frekvencia tohto vlnenia leží približne v rozsahu 20 Hz až 20 kHz, mimo týchto hraníc človek zvuk nevníma.</a:t>
            </a:r>
          </a:p>
          <a:p>
            <a:r>
              <a:rPr lang="sk-SK" sz="2400" dirty="0" smtClean="0"/>
              <a:t>Zvuk s frekvenciou nižšou než 20 Hz (ktorý počuje napr.slon) nazývame infrazvuk. </a:t>
            </a:r>
          </a:p>
          <a:p>
            <a:r>
              <a:rPr lang="sk-SK" sz="2400" dirty="0" smtClean="0"/>
              <a:t>Zvuk s frekvenciou vyššou ako 20 kHz (napr. netopier alebo delfín vnímajú zvuk až do frekvencií okolo 150 kHz) nazývame ultrazvuk.</a:t>
            </a:r>
          </a:p>
          <a:p>
            <a:endParaRPr lang="sk-SK" sz="2400" dirty="0"/>
          </a:p>
        </p:txBody>
      </p:sp>
    </p:spTree>
    <p:extLst>
      <p:ext uri="{BB962C8B-B14F-4D97-AF65-F5344CB8AC3E}">
        <p14:creationId xmlns:p14="http://schemas.microsoft.com/office/powerpoint/2010/main" val="2248841455"/>
      </p:ext>
    </p:extLst>
  </p:cSld>
  <p:clrMapOvr>
    <a:masterClrMapping/>
  </p:clrMapOvr>
  <p:transition spd="slow" advClick="0">
    <p:zo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630772" y="4227519"/>
            <a:ext cx="7197276" cy="0"/>
          </a:xfrm>
          <a:prstGeom prst="line">
            <a:avLst/>
          </a:prstGeom>
          <a:ln w="12700" cmpd="sng"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912055" y="1529501"/>
            <a:ext cx="0" cy="5076941"/>
          </a:xfrm>
          <a:prstGeom prst="line">
            <a:avLst/>
          </a:prstGeom>
          <a:ln w="12700" cmpd="sng"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Analógový zvuk</a:t>
            </a:r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912055" y="2215610"/>
            <a:ext cx="1790016" cy="3947106"/>
          </a:xfrm>
          <a:custGeom>
            <a:avLst/>
            <a:gdLst>
              <a:gd name="connsiteX0" fmla="*/ 0 w 7578397"/>
              <a:gd name="connsiteY0" fmla="*/ 0 h 16711"/>
              <a:gd name="connsiteX1" fmla="*/ 2840854 w 7578397"/>
              <a:gd name="connsiteY1" fmla="*/ 0 h 16711"/>
              <a:gd name="connsiteX2" fmla="*/ 5339135 w 7578397"/>
              <a:gd name="connsiteY2" fmla="*/ 8356 h 16711"/>
              <a:gd name="connsiteX3" fmla="*/ 7578397 w 7578397"/>
              <a:gd name="connsiteY3" fmla="*/ 16711 h 16711"/>
              <a:gd name="connsiteX0" fmla="*/ 0 w 7578397"/>
              <a:gd name="connsiteY0" fmla="*/ 120095 h 1891519"/>
              <a:gd name="connsiteX1" fmla="*/ 2590190 w 7578397"/>
              <a:gd name="connsiteY1" fmla="*/ 1891519 h 1891519"/>
              <a:gd name="connsiteX2" fmla="*/ 5339135 w 7578397"/>
              <a:gd name="connsiteY2" fmla="*/ 128451 h 1891519"/>
              <a:gd name="connsiteX3" fmla="*/ 7578397 w 7578397"/>
              <a:gd name="connsiteY3" fmla="*/ 136806 h 1891519"/>
              <a:gd name="connsiteX0" fmla="*/ 0 w 7578397"/>
              <a:gd name="connsiteY0" fmla="*/ 24212 h 1799791"/>
              <a:gd name="connsiteX1" fmla="*/ 2590190 w 7578397"/>
              <a:gd name="connsiteY1" fmla="*/ 1795636 h 1799791"/>
              <a:gd name="connsiteX2" fmla="*/ 3968840 w 7578397"/>
              <a:gd name="connsiteY2" fmla="*/ 500491 h 1799791"/>
              <a:gd name="connsiteX3" fmla="*/ 5339135 w 7578397"/>
              <a:gd name="connsiteY3" fmla="*/ 32568 h 1799791"/>
              <a:gd name="connsiteX4" fmla="*/ 7578397 w 7578397"/>
              <a:gd name="connsiteY4" fmla="*/ 40923 h 1799791"/>
              <a:gd name="connsiteX0" fmla="*/ 0 w 6868183"/>
              <a:gd name="connsiteY0" fmla="*/ 116125 h 1798406"/>
              <a:gd name="connsiteX1" fmla="*/ 1879976 w 6868183"/>
              <a:gd name="connsiteY1" fmla="*/ 1795636 h 1798406"/>
              <a:gd name="connsiteX2" fmla="*/ 3258626 w 6868183"/>
              <a:gd name="connsiteY2" fmla="*/ 500491 h 1798406"/>
              <a:gd name="connsiteX3" fmla="*/ 4628921 w 6868183"/>
              <a:gd name="connsiteY3" fmla="*/ 32568 h 1798406"/>
              <a:gd name="connsiteX4" fmla="*/ 6868183 w 6868183"/>
              <a:gd name="connsiteY4" fmla="*/ 40923 h 1798406"/>
              <a:gd name="connsiteX0" fmla="*/ 0 w 6868183"/>
              <a:gd name="connsiteY0" fmla="*/ 116125 h 1798406"/>
              <a:gd name="connsiteX1" fmla="*/ 1879976 w 6868183"/>
              <a:gd name="connsiteY1" fmla="*/ 1795636 h 1798406"/>
              <a:gd name="connsiteX2" fmla="*/ 3258626 w 6868183"/>
              <a:gd name="connsiteY2" fmla="*/ 500491 h 1798406"/>
              <a:gd name="connsiteX3" fmla="*/ 4628921 w 6868183"/>
              <a:gd name="connsiteY3" fmla="*/ 32568 h 1798406"/>
              <a:gd name="connsiteX4" fmla="*/ 6868183 w 6868183"/>
              <a:gd name="connsiteY4" fmla="*/ 40923 h 1798406"/>
              <a:gd name="connsiteX0" fmla="*/ 0 w 6868183"/>
              <a:gd name="connsiteY0" fmla="*/ 116125 h 1798406"/>
              <a:gd name="connsiteX1" fmla="*/ 1879976 w 6868183"/>
              <a:gd name="connsiteY1" fmla="*/ 1795636 h 1798406"/>
              <a:gd name="connsiteX2" fmla="*/ 3258626 w 6868183"/>
              <a:gd name="connsiteY2" fmla="*/ 500491 h 1798406"/>
              <a:gd name="connsiteX3" fmla="*/ 4628921 w 6868183"/>
              <a:gd name="connsiteY3" fmla="*/ 32568 h 1798406"/>
              <a:gd name="connsiteX4" fmla="*/ 6868183 w 6868183"/>
              <a:gd name="connsiteY4" fmla="*/ 40923 h 1798406"/>
              <a:gd name="connsiteX0" fmla="*/ 0 w 6667652"/>
              <a:gd name="connsiteY0" fmla="*/ 122594 h 1804875"/>
              <a:gd name="connsiteX1" fmla="*/ 1879976 w 6667652"/>
              <a:gd name="connsiteY1" fmla="*/ 1802105 h 1804875"/>
              <a:gd name="connsiteX2" fmla="*/ 3258626 w 6667652"/>
              <a:gd name="connsiteY2" fmla="*/ 506960 h 1804875"/>
              <a:gd name="connsiteX3" fmla="*/ 4628921 w 6667652"/>
              <a:gd name="connsiteY3" fmla="*/ 39037 h 1804875"/>
              <a:gd name="connsiteX4" fmla="*/ 6667652 w 6667652"/>
              <a:gd name="connsiteY4" fmla="*/ 1426095 h 1804875"/>
              <a:gd name="connsiteX0" fmla="*/ 0 w 6667652"/>
              <a:gd name="connsiteY0" fmla="*/ 122594 h 1804875"/>
              <a:gd name="connsiteX1" fmla="*/ 1879976 w 6667652"/>
              <a:gd name="connsiteY1" fmla="*/ 1802105 h 1804875"/>
              <a:gd name="connsiteX2" fmla="*/ 3258626 w 6667652"/>
              <a:gd name="connsiteY2" fmla="*/ 506960 h 1804875"/>
              <a:gd name="connsiteX3" fmla="*/ 4628921 w 6667652"/>
              <a:gd name="connsiteY3" fmla="*/ 39037 h 1804875"/>
              <a:gd name="connsiteX4" fmla="*/ 6667652 w 6667652"/>
              <a:gd name="connsiteY4" fmla="*/ 1426095 h 1804875"/>
              <a:gd name="connsiteX0" fmla="*/ 0 w 6116192"/>
              <a:gd name="connsiteY0" fmla="*/ 179691 h 2368904"/>
              <a:gd name="connsiteX1" fmla="*/ 1879976 w 6116192"/>
              <a:gd name="connsiteY1" fmla="*/ 1859202 h 2368904"/>
              <a:gd name="connsiteX2" fmla="*/ 3258626 w 6116192"/>
              <a:gd name="connsiteY2" fmla="*/ 564057 h 2368904"/>
              <a:gd name="connsiteX3" fmla="*/ 4628921 w 6116192"/>
              <a:gd name="connsiteY3" fmla="*/ 96134 h 2368904"/>
              <a:gd name="connsiteX4" fmla="*/ 6116192 w 6116192"/>
              <a:gd name="connsiteY4" fmla="*/ 2368904 h 2368904"/>
              <a:gd name="connsiteX0" fmla="*/ 0 w 6116192"/>
              <a:gd name="connsiteY0" fmla="*/ 179691 h 2368904"/>
              <a:gd name="connsiteX1" fmla="*/ 1879976 w 6116192"/>
              <a:gd name="connsiteY1" fmla="*/ 1859202 h 2368904"/>
              <a:gd name="connsiteX2" fmla="*/ 3258626 w 6116192"/>
              <a:gd name="connsiteY2" fmla="*/ 564057 h 2368904"/>
              <a:gd name="connsiteX3" fmla="*/ 4628921 w 6116192"/>
              <a:gd name="connsiteY3" fmla="*/ 96134 h 2368904"/>
              <a:gd name="connsiteX4" fmla="*/ 6116192 w 6116192"/>
              <a:gd name="connsiteY4" fmla="*/ 2368904 h 2368904"/>
              <a:gd name="connsiteX0" fmla="*/ 0 w 6116192"/>
              <a:gd name="connsiteY0" fmla="*/ 1028669 h 3217882"/>
              <a:gd name="connsiteX1" fmla="*/ 1879976 w 6116192"/>
              <a:gd name="connsiteY1" fmla="*/ 2708180 h 3217882"/>
              <a:gd name="connsiteX2" fmla="*/ 3258626 w 6116192"/>
              <a:gd name="connsiteY2" fmla="*/ 1413035 h 3217882"/>
              <a:gd name="connsiteX3" fmla="*/ 4319769 w 6116192"/>
              <a:gd name="connsiteY3" fmla="*/ 42688 h 3217882"/>
              <a:gd name="connsiteX4" fmla="*/ 6116192 w 6116192"/>
              <a:gd name="connsiteY4" fmla="*/ 3217882 h 3217882"/>
              <a:gd name="connsiteX0" fmla="*/ 0 w 6116192"/>
              <a:gd name="connsiteY0" fmla="*/ 1033681 h 3222894"/>
              <a:gd name="connsiteX1" fmla="*/ 1879976 w 6116192"/>
              <a:gd name="connsiteY1" fmla="*/ 2713192 h 3222894"/>
              <a:gd name="connsiteX2" fmla="*/ 3258626 w 6116192"/>
              <a:gd name="connsiteY2" fmla="*/ 1418047 h 3222894"/>
              <a:gd name="connsiteX3" fmla="*/ 4319769 w 6116192"/>
              <a:gd name="connsiteY3" fmla="*/ 47700 h 3222894"/>
              <a:gd name="connsiteX4" fmla="*/ 6116192 w 6116192"/>
              <a:gd name="connsiteY4" fmla="*/ 3222894 h 3222894"/>
              <a:gd name="connsiteX0" fmla="*/ 0 w 6116192"/>
              <a:gd name="connsiteY0" fmla="*/ 1033681 h 3222894"/>
              <a:gd name="connsiteX1" fmla="*/ 1879976 w 6116192"/>
              <a:gd name="connsiteY1" fmla="*/ 2713192 h 3222894"/>
              <a:gd name="connsiteX2" fmla="*/ 3258626 w 6116192"/>
              <a:gd name="connsiteY2" fmla="*/ 1418047 h 3222894"/>
              <a:gd name="connsiteX3" fmla="*/ 4319769 w 6116192"/>
              <a:gd name="connsiteY3" fmla="*/ 47700 h 3222894"/>
              <a:gd name="connsiteX4" fmla="*/ 6116192 w 6116192"/>
              <a:gd name="connsiteY4" fmla="*/ 3222894 h 3222894"/>
              <a:gd name="connsiteX0" fmla="*/ 0 w 6116192"/>
              <a:gd name="connsiteY0" fmla="*/ 1033681 h 3222894"/>
              <a:gd name="connsiteX1" fmla="*/ 1879976 w 6116192"/>
              <a:gd name="connsiteY1" fmla="*/ 2713192 h 3222894"/>
              <a:gd name="connsiteX2" fmla="*/ 3258626 w 6116192"/>
              <a:gd name="connsiteY2" fmla="*/ 1418047 h 3222894"/>
              <a:gd name="connsiteX3" fmla="*/ 4319769 w 6116192"/>
              <a:gd name="connsiteY3" fmla="*/ 47700 h 3222894"/>
              <a:gd name="connsiteX4" fmla="*/ 6116192 w 6116192"/>
              <a:gd name="connsiteY4" fmla="*/ 3222894 h 3222894"/>
              <a:gd name="connsiteX0" fmla="*/ 0 w 5740196"/>
              <a:gd name="connsiteY0" fmla="*/ 323441 h 3222894"/>
              <a:gd name="connsiteX1" fmla="*/ 1503980 w 5740196"/>
              <a:gd name="connsiteY1" fmla="*/ 2713192 h 3222894"/>
              <a:gd name="connsiteX2" fmla="*/ 2882630 w 5740196"/>
              <a:gd name="connsiteY2" fmla="*/ 1418047 h 3222894"/>
              <a:gd name="connsiteX3" fmla="*/ 3943773 w 5740196"/>
              <a:gd name="connsiteY3" fmla="*/ 47700 h 3222894"/>
              <a:gd name="connsiteX4" fmla="*/ 5740196 w 5740196"/>
              <a:gd name="connsiteY4" fmla="*/ 3222894 h 3222894"/>
              <a:gd name="connsiteX0" fmla="*/ 0 w 5548021"/>
              <a:gd name="connsiteY0" fmla="*/ 291795 h 2705172"/>
              <a:gd name="connsiteX1" fmla="*/ 1503980 w 5548021"/>
              <a:gd name="connsiteY1" fmla="*/ 2681546 h 2705172"/>
              <a:gd name="connsiteX2" fmla="*/ 2882630 w 5548021"/>
              <a:gd name="connsiteY2" fmla="*/ 1386401 h 2705172"/>
              <a:gd name="connsiteX3" fmla="*/ 3943773 w 5548021"/>
              <a:gd name="connsiteY3" fmla="*/ 16054 h 2705172"/>
              <a:gd name="connsiteX4" fmla="*/ 5548021 w 5548021"/>
              <a:gd name="connsiteY4" fmla="*/ 2338960 h 2705172"/>
              <a:gd name="connsiteX0" fmla="*/ 0 w 5548021"/>
              <a:gd name="connsiteY0" fmla="*/ 291795 h 2705172"/>
              <a:gd name="connsiteX1" fmla="*/ 1503980 w 5548021"/>
              <a:gd name="connsiteY1" fmla="*/ 2681546 h 2705172"/>
              <a:gd name="connsiteX2" fmla="*/ 2882630 w 5548021"/>
              <a:gd name="connsiteY2" fmla="*/ 1386401 h 2705172"/>
              <a:gd name="connsiteX3" fmla="*/ 3943773 w 5548021"/>
              <a:gd name="connsiteY3" fmla="*/ 16054 h 2705172"/>
              <a:gd name="connsiteX4" fmla="*/ 5548021 w 5548021"/>
              <a:gd name="connsiteY4" fmla="*/ 2338960 h 2705172"/>
              <a:gd name="connsiteX0" fmla="*/ 0 w 5548021"/>
              <a:gd name="connsiteY0" fmla="*/ 300560 h 2705456"/>
              <a:gd name="connsiteX1" fmla="*/ 1503980 w 5548021"/>
              <a:gd name="connsiteY1" fmla="*/ 2690311 h 2705456"/>
              <a:gd name="connsiteX2" fmla="*/ 2916725 w 5548021"/>
              <a:gd name="connsiteY2" fmla="*/ 1224702 h 2705456"/>
              <a:gd name="connsiteX3" fmla="*/ 3943773 w 5548021"/>
              <a:gd name="connsiteY3" fmla="*/ 24819 h 2705456"/>
              <a:gd name="connsiteX4" fmla="*/ 5548021 w 5548021"/>
              <a:gd name="connsiteY4" fmla="*/ 2347725 h 2705456"/>
              <a:gd name="connsiteX0" fmla="*/ 0 w 5002493"/>
              <a:gd name="connsiteY0" fmla="*/ 276230 h 2681126"/>
              <a:gd name="connsiteX1" fmla="*/ 1503980 w 5002493"/>
              <a:gd name="connsiteY1" fmla="*/ 2665981 h 2681126"/>
              <a:gd name="connsiteX2" fmla="*/ 2916725 w 5002493"/>
              <a:gd name="connsiteY2" fmla="*/ 1200372 h 2681126"/>
              <a:gd name="connsiteX3" fmla="*/ 3943773 w 5002493"/>
              <a:gd name="connsiteY3" fmla="*/ 489 h 2681126"/>
              <a:gd name="connsiteX4" fmla="*/ 5002493 w 5002493"/>
              <a:gd name="connsiteY4" fmla="*/ 1334701 h 2681126"/>
              <a:gd name="connsiteX0" fmla="*/ 0 w 5002493"/>
              <a:gd name="connsiteY0" fmla="*/ 275746 h 2687662"/>
              <a:gd name="connsiteX1" fmla="*/ 1503980 w 5002493"/>
              <a:gd name="connsiteY1" fmla="*/ 2665497 h 2687662"/>
              <a:gd name="connsiteX2" fmla="*/ 2490530 w 5002493"/>
              <a:gd name="connsiteY2" fmla="*/ 1344782 h 2687662"/>
              <a:gd name="connsiteX3" fmla="*/ 3943773 w 5002493"/>
              <a:gd name="connsiteY3" fmla="*/ 5 h 2687662"/>
              <a:gd name="connsiteX4" fmla="*/ 5002493 w 5002493"/>
              <a:gd name="connsiteY4" fmla="*/ 1334217 h 2687662"/>
              <a:gd name="connsiteX0" fmla="*/ 0 w 5011017"/>
              <a:gd name="connsiteY0" fmla="*/ 1332626 h 2665501"/>
              <a:gd name="connsiteX1" fmla="*/ 1512504 w 5011017"/>
              <a:gd name="connsiteY1" fmla="*/ 2665497 h 2665501"/>
              <a:gd name="connsiteX2" fmla="*/ 2499054 w 5011017"/>
              <a:gd name="connsiteY2" fmla="*/ 1344782 h 2665501"/>
              <a:gd name="connsiteX3" fmla="*/ 3952297 w 5011017"/>
              <a:gd name="connsiteY3" fmla="*/ 5 h 2665501"/>
              <a:gd name="connsiteX4" fmla="*/ 5011017 w 5011017"/>
              <a:gd name="connsiteY4" fmla="*/ 1334217 h 2665501"/>
              <a:gd name="connsiteX0" fmla="*/ 0 w 5011017"/>
              <a:gd name="connsiteY0" fmla="*/ 1332626 h 2656977"/>
              <a:gd name="connsiteX1" fmla="*/ 1256787 w 5011017"/>
              <a:gd name="connsiteY1" fmla="*/ 2656973 h 2656977"/>
              <a:gd name="connsiteX2" fmla="*/ 2499054 w 5011017"/>
              <a:gd name="connsiteY2" fmla="*/ 1344782 h 2656977"/>
              <a:gd name="connsiteX3" fmla="*/ 3952297 w 5011017"/>
              <a:gd name="connsiteY3" fmla="*/ 5 h 2656977"/>
              <a:gd name="connsiteX4" fmla="*/ 5011017 w 5011017"/>
              <a:gd name="connsiteY4" fmla="*/ 1334217 h 2656977"/>
              <a:gd name="connsiteX0" fmla="*/ 0 w 5011017"/>
              <a:gd name="connsiteY0" fmla="*/ 1332626 h 2656977"/>
              <a:gd name="connsiteX1" fmla="*/ 1256787 w 5011017"/>
              <a:gd name="connsiteY1" fmla="*/ 2656973 h 2656977"/>
              <a:gd name="connsiteX2" fmla="*/ 2499054 w 5011017"/>
              <a:gd name="connsiteY2" fmla="*/ 1344782 h 2656977"/>
              <a:gd name="connsiteX3" fmla="*/ 3722152 w 5011017"/>
              <a:gd name="connsiteY3" fmla="*/ 5 h 2656977"/>
              <a:gd name="connsiteX4" fmla="*/ 5011017 w 5011017"/>
              <a:gd name="connsiteY4" fmla="*/ 1334217 h 2656977"/>
              <a:gd name="connsiteX0" fmla="*/ 0 w 5011017"/>
              <a:gd name="connsiteY0" fmla="*/ 1332626 h 2656977"/>
              <a:gd name="connsiteX1" fmla="*/ 1256787 w 5011017"/>
              <a:gd name="connsiteY1" fmla="*/ 2656973 h 2656977"/>
              <a:gd name="connsiteX2" fmla="*/ 2499054 w 5011017"/>
              <a:gd name="connsiteY2" fmla="*/ 1344782 h 2656977"/>
              <a:gd name="connsiteX3" fmla="*/ 3722152 w 5011017"/>
              <a:gd name="connsiteY3" fmla="*/ 5 h 2656977"/>
              <a:gd name="connsiteX4" fmla="*/ 5011017 w 5011017"/>
              <a:gd name="connsiteY4" fmla="*/ 1334217 h 2656977"/>
              <a:gd name="connsiteX0" fmla="*/ 0 w 5011017"/>
              <a:gd name="connsiteY0" fmla="*/ 1332626 h 2656976"/>
              <a:gd name="connsiteX1" fmla="*/ 1256787 w 5011017"/>
              <a:gd name="connsiteY1" fmla="*/ 2656973 h 2656976"/>
              <a:gd name="connsiteX2" fmla="*/ 2499054 w 5011017"/>
              <a:gd name="connsiteY2" fmla="*/ 1344782 h 2656976"/>
              <a:gd name="connsiteX3" fmla="*/ 3722152 w 5011017"/>
              <a:gd name="connsiteY3" fmla="*/ 5 h 2656976"/>
              <a:gd name="connsiteX4" fmla="*/ 5011017 w 5011017"/>
              <a:gd name="connsiteY4" fmla="*/ 1334217 h 26569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11017" h="2656976">
                <a:moveTo>
                  <a:pt x="0" y="1332626"/>
                </a:moveTo>
                <a:cubicBezTo>
                  <a:pt x="428913" y="2274043"/>
                  <a:pt x="840278" y="2654947"/>
                  <a:pt x="1256787" y="2656973"/>
                </a:cubicBezTo>
                <a:cubicBezTo>
                  <a:pt x="1673296" y="2658999"/>
                  <a:pt x="2174416" y="1863396"/>
                  <a:pt x="2499054" y="1344782"/>
                </a:cubicBezTo>
                <a:cubicBezTo>
                  <a:pt x="2783263" y="875466"/>
                  <a:pt x="3303492" y="1766"/>
                  <a:pt x="3722152" y="5"/>
                </a:cubicBezTo>
                <a:cubicBezTo>
                  <a:pt x="4140812" y="-1756"/>
                  <a:pt x="4598814" y="545989"/>
                  <a:pt x="5011017" y="1334217"/>
                </a:cubicBezTo>
              </a:path>
            </a:pathLst>
          </a:custGeom>
          <a:ln w="38100" cmpd="sng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 15"/>
          <p:cNvSpPr/>
          <p:nvPr/>
        </p:nvSpPr>
        <p:spPr>
          <a:xfrm>
            <a:off x="2702071" y="2565490"/>
            <a:ext cx="1790016" cy="3247346"/>
          </a:xfrm>
          <a:custGeom>
            <a:avLst/>
            <a:gdLst>
              <a:gd name="connsiteX0" fmla="*/ 0 w 7578397"/>
              <a:gd name="connsiteY0" fmla="*/ 0 h 16711"/>
              <a:gd name="connsiteX1" fmla="*/ 2840854 w 7578397"/>
              <a:gd name="connsiteY1" fmla="*/ 0 h 16711"/>
              <a:gd name="connsiteX2" fmla="*/ 5339135 w 7578397"/>
              <a:gd name="connsiteY2" fmla="*/ 8356 h 16711"/>
              <a:gd name="connsiteX3" fmla="*/ 7578397 w 7578397"/>
              <a:gd name="connsiteY3" fmla="*/ 16711 h 16711"/>
              <a:gd name="connsiteX0" fmla="*/ 0 w 7578397"/>
              <a:gd name="connsiteY0" fmla="*/ 120095 h 1891519"/>
              <a:gd name="connsiteX1" fmla="*/ 2590190 w 7578397"/>
              <a:gd name="connsiteY1" fmla="*/ 1891519 h 1891519"/>
              <a:gd name="connsiteX2" fmla="*/ 5339135 w 7578397"/>
              <a:gd name="connsiteY2" fmla="*/ 128451 h 1891519"/>
              <a:gd name="connsiteX3" fmla="*/ 7578397 w 7578397"/>
              <a:gd name="connsiteY3" fmla="*/ 136806 h 1891519"/>
              <a:gd name="connsiteX0" fmla="*/ 0 w 7578397"/>
              <a:gd name="connsiteY0" fmla="*/ 24212 h 1799791"/>
              <a:gd name="connsiteX1" fmla="*/ 2590190 w 7578397"/>
              <a:gd name="connsiteY1" fmla="*/ 1795636 h 1799791"/>
              <a:gd name="connsiteX2" fmla="*/ 3968840 w 7578397"/>
              <a:gd name="connsiteY2" fmla="*/ 500491 h 1799791"/>
              <a:gd name="connsiteX3" fmla="*/ 5339135 w 7578397"/>
              <a:gd name="connsiteY3" fmla="*/ 32568 h 1799791"/>
              <a:gd name="connsiteX4" fmla="*/ 7578397 w 7578397"/>
              <a:gd name="connsiteY4" fmla="*/ 40923 h 1799791"/>
              <a:gd name="connsiteX0" fmla="*/ 0 w 6868183"/>
              <a:gd name="connsiteY0" fmla="*/ 116125 h 1798406"/>
              <a:gd name="connsiteX1" fmla="*/ 1879976 w 6868183"/>
              <a:gd name="connsiteY1" fmla="*/ 1795636 h 1798406"/>
              <a:gd name="connsiteX2" fmla="*/ 3258626 w 6868183"/>
              <a:gd name="connsiteY2" fmla="*/ 500491 h 1798406"/>
              <a:gd name="connsiteX3" fmla="*/ 4628921 w 6868183"/>
              <a:gd name="connsiteY3" fmla="*/ 32568 h 1798406"/>
              <a:gd name="connsiteX4" fmla="*/ 6868183 w 6868183"/>
              <a:gd name="connsiteY4" fmla="*/ 40923 h 1798406"/>
              <a:gd name="connsiteX0" fmla="*/ 0 w 6868183"/>
              <a:gd name="connsiteY0" fmla="*/ 116125 h 1798406"/>
              <a:gd name="connsiteX1" fmla="*/ 1879976 w 6868183"/>
              <a:gd name="connsiteY1" fmla="*/ 1795636 h 1798406"/>
              <a:gd name="connsiteX2" fmla="*/ 3258626 w 6868183"/>
              <a:gd name="connsiteY2" fmla="*/ 500491 h 1798406"/>
              <a:gd name="connsiteX3" fmla="*/ 4628921 w 6868183"/>
              <a:gd name="connsiteY3" fmla="*/ 32568 h 1798406"/>
              <a:gd name="connsiteX4" fmla="*/ 6868183 w 6868183"/>
              <a:gd name="connsiteY4" fmla="*/ 40923 h 1798406"/>
              <a:gd name="connsiteX0" fmla="*/ 0 w 6868183"/>
              <a:gd name="connsiteY0" fmla="*/ 116125 h 1798406"/>
              <a:gd name="connsiteX1" fmla="*/ 1879976 w 6868183"/>
              <a:gd name="connsiteY1" fmla="*/ 1795636 h 1798406"/>
              <a:gd name="connsiteX2" fmla="*/ 3258626 w 6868183"/>
              <a:gd name="connsiteY2" fmla="*/ 500491 h 1798406"/>
              <a:gd name="connsiteX3" fmla="*/ 4628921 w 6868183"/>
              <a:gd name="connsiteY3" fmla="*/ 32568 h 1798406"/>
              <a:gd name="connsiteX4" fmla="*/ 6868183 w 6868183"/>
              <a:gd name="connsiteY4" fmla="*/ 40923 h 1798406"/>
              <a:gd name="connsiteX0" fmla="*/ 0 w 6667652"/>
              <a:gd name="connsiteY0" fmla="*/ 122594 h 1804875"/>
              <a:gd name="connsiteX1" fmla="*/ 1879976 w 6667652"/>
              <a:gd name="connsiteY1" fmla="*/ 1802105 h 1804875"/>
              <a:gd name="connsiteX2" fmla="*/ 3258626 w 6667652"/>
              <a:gd name="connsiteY2" fmla="*/ 506960 h 1804875"/>
              <a:gd name="connsiteX3" fmla="*/ 4628921 w 6667652"/>
              <a:gd name="connsiteY3" fmla="*/ 39037 h 1804875"/>
              <a:gd name="connsiteX4" fmla="*/ 6667652 w 6667652"/>
              <a:gd name="connsiteY4" fmla="*/ 1426095 h 1804875"/>
              <a:gd name="connsiteX0" fmla="*/ 0 w 6667652"/>
              <a:gd name="connsiteY0" fmla="*/ 122594 h 1804875"/>
              <a:gd name="connsiteX1" fmla="*/ 1879976 w 6667652"/>
              <a:gd name="connsiteY1" fmla="*/ 1802105 h 1804875"/>
              <a:gd name="connsiteX2" fmla="*/ 3258626 w 6667652"/>
              <a:gd name="connsiteY2" fmla="*/ 506960 h 1804875"/>
              <a:gd name="connsiteX3" fmla="*/ 4628921 w 6667652"/>
              <a:gd name="connsiteY3" fmla="*/ 39037 h 1804875"/>
              <a:gd name="connsiteX4" fmla="*/ 6667652 w 6667652"/>
              <a:gd name="connsiteY4" fmla="*/ 1426095 h 1804875"/>
              <a:gd name="connsiteX0" fmla="*/ 0 w 6116192"/>
              <a:gd name="connsiteY0" fmla="*/ 179691 h 2368904"/>
              <a:gd name="connsiteX1" fmla="*/ 1879976 w 6116192"/>
              <a:gd name="connsiteY1" fmla="*/ 1859202 h 2368904"/>
              <a:gd name="connsiteX2" fmla="*/ 3258626 w 6116192"/>
              <a:gd name="connsiteY2" fmla="*/ 564057 h 2368904"/>
              <a:gd name="connsiteX3" fmla="*/ 4628921 w 6116192"/>
              <a:gd name="connsiteY3" fmla="*/ 96134 h 2368904"/>
              <a:gd name="connsiteX4" fmla="*/ 6116192 w 6116192"/>
              <a:gd name="connsiteY4" fmla="*/ 2368904 h 2368904"/>
              <a:gd name="connsiteX0" fmla="*/ 0 w 6116192"/>
              <a:gd name="connsiteY0" fmla="*/ 179691 h 2368904"/>
              <a:gd name="connsiteX1" fmla="*/ 1879976 w 6116192"/>
              <a:gd name="connsiteY1" fmla="*/ 1859202 h 2368904"/>
              <a:gd name="connsiteX2" fmla="*/ 3258626 w 6116192"/>
              <a:gd name="connsiteY2" fmla="*/ 564057 h 2368904"/>
              <a:gd name="connsiteX3" fmla="*/ 4628921 w 6116192"/>
              <a:gd name="connsiteY3" fmla="*/ 96134 h 2368904"/>
              <a:gd name="connsiteX4" fmla="*/ 6116192 w 6116192"/>
              <a:gd name="connsiteY4" fmla="*/ 2368904 h 2368904"/>
              <a:gd name="connsiteX0" fmla="*/ 0 w 6116192"/>
              <a:gd name="connsiteY0" fmla="*/ 1028669 h 3217882"/>
              <a:gd name="connsiteX1" fmla="*/ 1879976 w 6116192"/>
              <a:gd name="connsiteY1" fmla="*/ 2708180 h 3217882"/>
              <a:gd name="connsiteX2" fmla="*/ 3258626 w 6116192"/>
              <a:gd name="connsiteY2" fmla="*/ 1413035 h 3217882"/>
              <a:gd name="connsiteX3" fmla="*/ 4319769 w 6116192"/>
              <a:gd name="connsiteY3" fmla="*/ 42688 h 3217882"/>
              <a:gd name="connsiteX4" fmla="*/ 6116192 w 6116192"/>
              <a:gd name="connsiteY4" fmla="*/ 3217882 h 3217882"/>
              <a:gd name="connsiteX0" fmla="*/ 0 w 6116192"/>
              <a:gd name="connsiteY0" fmla="*/ 1033681 h 3222894"/>
              <a:gd name="connsiteX1" fmla="*/ 1879976 w 6116192"/>
              <a:gd name="connsiteY1" fmla="*/ 2713192 h 3222894"/>
              <a:gd name="connsiteX2" fmla="*/ 3258626 w 6116192"/>
              <a:gd name="connsiteY2" fmla="*/ 1418047 h 3222894"/>
              <a:gd name="connsiteX3" fmla="*/ 4319769 w 6116192"/>
              <a:gd name="connsiteY3" fmla="*/ 47700 h 3222894"/>
              <a:gd name="connsiteX4" fmla="*/ 6116192 w 6116192"/>
              <a:gd name="connsiteY4" fmla="*/ 3222894 h 3222894"/>
              <a:gd name="connsiteX0" fmla="*/ 0 w 6116192"/>
              <a:gd name="connsiteY0" fmla="*/ 1033681 h 3222894"/>
              <a:gd name="connsiteX1" fmla="*/ 1879976 w 6116192"/>
              <a:gd name="connsiteY1" fmla="*/ 2713192 h 3222894"/>
              <a:gd name="connsiteX2" fmla="*/ 3258626 w 6116192"/>
              <a:gd name="connsiteY2" fmla="*/ 1418047 h 3222894"/>
              <a:gd name="connsiteX3" fmla="*/ 4319769 w 6116192"/>
              <a:gd name="connsiteY3" fmla="*/ 47700 h 3222894"/>
              <a:gd name="connsiteX4" fmla="*/ 6116192 w 6116192"/>
              <a:gd name="connsiteY4" fmla="*/ 3222894 h 3222894"/>
              <a:gd name="connsiteX0" fmla="*/ 0 w 6116192"/>
              <a:gd name="connsiteY0" fmla="*/ 1033681 h 3222894"/>
              <a:gd name="connsiteX1" fmla="*/ 1879976 w 6116192"/>
              <a:gd name="connsiteY1" fmla="*/ 2713192 h 3222894"/>
              <a:gd name="connsiteX2" fmla="*/ 3258626 w 6116192"/>
              <a:gd name="connsiteY2" fmla="*/ 1418047 h 3222894"/>
              <a:gd name="connsiteX3" fmla="*/ 4319769 w 6116192"/>
              <a:gd name="connsiteY3" fmla="*/ 47700 h 3222894"/>
              <a:gd name="connsiteX4" fmla="*/ 6116192 w 6116192"/>
              <a:gd name="connsiteY4" fmla="*/ 3222894 h 3222894"/>
              <a:gd name="connsiteX0" fmla="*/ 0 w 5740196"/>
              <a:gd name="connsiteY0" fmla="*/ 323441 h 3222894"/>
              <a:gd name="connsiteX1" fmla="*/ 1503980 w 5740196"/>
              <a:gd name="connsiteY1" fmla="*/ 2713192 h 3222894"/>
              <a:gd name="connsiteX2" fmla="*/ 2882630 w 5740196"/>
              <a:gd name="connsiteY2" fmla="*/ 1418047 h 3222894"/>
              <a:gd name="connsiteX3" fmla="*/ 3943773 w 5740196"/>
              <a:gd name="connsiteY3" fmla="*/ 47700 h 3222894"/>
              <a:gd name="connsiteX4" fmla="*/ 5740196 w 5740196"/>
              <a:gd name="connsiteY4" fmla="*/ 3222894 h 3222894"/>
              <a:gd name="connsiteX0" fmla="*/ 0 w 5548021"/>
              <a:gd name="connsiteY0" fmla="*/ 291795 h 2705172"/>
              <a:gd name="connsiteX1" fmla="*/ 1503980 w 5548021"/>
              <a:gd name="connsiteY1" fmla="*/ 2681546 h 2705172"/>
              <a:gd name="connsiteX2" fmla="*/ 2882630 w 5548021"/>
              <a:gd name="connsiteY2" fmla="*/ 1386401 h 2705172"/>
              <a:gd name="connsiteX3" fmla="*/ 3943773 w 5548021"/>
              <a:gd name="connsiteY3" fmla="*/ 16054 h 2705172"/>
              <a:gd name="connsiteX4" fmla="*/ 5548021 w 5548021"/>
              <a:gd name="connsiteY4" fmla="*/ 2338960 h 2705172"/>
              <a:gd name="connsiteX0" fmla="*/ 0 w 5548021"/>
              <a:gd name="connsiteY0" fmla="*/ 291795 h 2705172"/>
              <a:gd name="connsiteX1" fmla="*/ 1503980 w 5548021"/>
              <a:gd name="connsiteY1" fmla="*/ 2681546 h 2705172"/>
              <a:gd name="connsiteX2" fmla="*/ 2882630 w 5548021"/>
              <a:gd name="connsiteY2" fmla="*/ 1386401 h 2705172"/>
              <a:gd name="connsiteX3" fmla="*/ 3943773 w 5548021"/>
              <a:gd name="connsiteY3" fmla="*/ 16054 h 2705172"/>
              <a:gd name="connsiteX4" fmla="*/ 5548021 w 5548021"/>
              <a:gd name="connsiteY4" fmla="*/ 2338960 h 2705172"/>
              <a:gd name="connsiteX0" fmla="*/ 0 w 5548021"/>
              <a:gd name="connsiteY0" fmla="*/ 300560 h 2705456"/>
              <a:gd name="connsiteX1" fmla="*/ 1503980 w 5548021"/>
              <a:gd name="connsiteY1" fmla="*/ 2690311 h 2705456"/>
              <a:gd name="connsiteX2" fmla="*/ 2916725 w 5548021"/>
              <a:gd name="connsiteY2" fmla="*/ 1224702 h 2705456"/>
              <a:gd name="connsiteX3" fmla="*/ 3943773 w 5548021"/>
              <a:gd name="connsiteY3" fmla="*/ 24819 h 2705456"/>
              <a:gd name="connsiteX4" fmla="*/ 5548021 w 5548021"/>
              <a:gd name="connsiteY4" fmla="*/ 2347725 h 2705456"/>
              <a:gd name="connsiteX0" fmla="*/ 0 w 5002493"/>
              <a:gd name="connsiteY0" fmla="*/ 276230 h 2681126"/>
              <a:gd name="connsiteX1" fmla="*/ 1503980 w 5002493"/>
              <a:gd name="connsiteY1" fmla="*/ 2665981 h 2681126"/>
              <a:gd name="connsiteX2" fmla="*/ 2916725 w 5002493"/>
              <a:gd name="connsiteY2" fmla="*/ 1200372 h 2681126"/>
              <a:gd name="connsiteX3" fmla="*/ 3943773 w 5002493"/>
              <a:gd name="connsiteY3" fmla="*/ 489 h 2681126"/>
              <a:gd name="connsiteX4" fmla="*/ 5002493 w 5002493"/>
              <a:gd name="connsiteY4" fmla="*/ 1334701 h 2681126"/>
              <a:gd name="connsiteX0" fmla="*/ 0 w 5002493"/>
              <a:gd name="connsiteY0" fmla="*/ 275746 h 2687662"/>
              <a:gd name="connsiteX1" fmla="*/ 1503980 w 5002493"/>
              <a:gd name="connsiteY1" fmla="*/ 2665497 h 2687662"/>
              <a:gd name="connsiteX2" fmla="*/ 2490530 w 5002493"/>
              <a:gd name="connsiteY2" fmla="*/ 1344782 h 2687662"/>
              <a:gd name="connsiteX3" fmla="*/ 3943773 w 5002493"/>
              <a:gd name="connsiteY3" fmla="*/ 5 h 2687662"/>
              <a:gd name="connsiteX4" fmla="*/ 5002493 w 5002493"/>
              <a:gd name="connsiteY4" fmla="*/ 1334217 h 2687662"/>
              <a:gd name="connsiteX0" fmla="*/ 0 w 5011017"/>
              <a:gd name="connsiteY0" fmla="*/ 1332626 h 2665501"/>
              <a:gd name="connsiteX1" fmla="*/ 1512504 w 5011017"/>
              <a:gd name="connsiteY1" fmla="*/ 2665497 h 2665501"/>
              <a:gd name="connsiteX2" fmla="*/ 2499054 w 5011017"/>
              <a:gd name="connsiteY2" fmla="*/ 1344782 h 2665501"/>
              <a:gd name="connsiteX3" fmla="*/ 3952297 w 5011017"/>
              <a:gd name="connsiteY3" fmla="*/ 5 h 2665501"/>
              <a:gd name="connsiteX4" fmla="*/ 5011017 w 5011017"/>
              <a:gd name="connsiteY4" fmla="*/ 1334217 h 2665501"/>
              <a:gd name="connsiteX0" fmla="*/ 0 w 5011017"/>
              <a:gd name="connsiteY0" fmla="*/ 1332626 h 2656977"/>
              <a:gd name="connsiteX1" fmla="*/ 1256787 w 5011017"/>
              <a:gd name="connsiteY1" fmla="*/ 2656973 h 2656977"/>
              <a:gd name="connsiteX2" fmla="*/ 2499054 w 5011017"/>
              <a:gd name="connsiteY2" fmla="*/ 1344782 h 2656977"/>
              <a:gd name="connsiteX3" fmla="*/ 3952297 w 5011017"/>
              <a:gd name="connsiteY3" fmla="*/ 5 h 2656977"/>
              <a:gd name="connsiteX4" fmla="*/ 5011017 w 5011017"/>
              <a:gd name="connsiteY4" fmla="*/ 1334217 h 2656977"/>
              <a:gd name="connsiteX0" fmla="*/ 0 w 5011017"/>
              <a:gd name="connsiteY0" fmla="*/ 1332626 h 2656977"/>
              <a:gd name="connsiteX1" fmla="*/ 1256787 w 5011017"/>
              <a:gd name="connsiteY1" fmla="*/ 2656973 h 2656977"/>
              <a:gd name="connsiteX2" fmla="*/ 2499054 w 5011017"/>
              <a:gd name="connsiteY2" fmla="*/ 1344782 h 2656977"/>
              <a:gd name="connsiteX3" fmla="*/ 3722152 w 5011017"/>
              <a:gd name="connsiteY3" fmla="*/ 5 h 2656977"/>
              <a:gd name="connsiteX4" fmla="*/ 5011017 w 5011017"/>
              <a:gd name="connsiteY4" fmla="*/ 1334217 h 2656977"/>
              <a:gd name="connsiteX0" fmla="*/ 0 w 5011017"/>
              <a:gd name="connsiteY0" fmla="*/ 1332626 h 2656977"/>
              <a:gd name="connsiteX1" fmla="*/ 1256787 w 5011017"/>
              <a:gd name="connsiteY1" fmla="*/ 2656973 h 2656977"/>
              <a:gd name="connsiteX2" fmla="*/ 2499054 w 5011017"/>
              <a:gd name="connsiteY2" fmla="*/ 1344782 h 2656977"/>
              <a:gd name="connsiteX3" fmla="*/ 3722152 w 5011017"/>
              <a:gd name="connsiteY3" fmla="*/ 5 h 2656977"/>
              <a:gd name="connsiteX4" fmla="*/ 5011017 w 5011017"/>
              <a:gd name="connsiteY4" fmla="*/ 1334217 h 2656977"/>
              <a:gd name="connsiteX0" fmla="*/ 0 w 5011017"/>
              <a:gd name="connsiteY0" fmla="*/ 1332626 h 2656976"/>
              <a:gd name="connsiteX1" fmla="*/ 1256787 w 5011017"/>
              <a:gd name="connsiteY1" fmla="*/ 2656973 h 2656976"/>
              <a:gd name="connsiteX2" fmla="*/ 2499054 w 5011017"/>
              <a:gd name="connsiteY2" fmla="*/ 1344782 h 2656976"/>
              <a:gd name="connsiteX3" fmla="*/ 3722152 w 5011017"/>
              <a:gd name="connsiteY3" fmla="*/ 5 h 2656976"/>
              <a:gd name="connsiteX4" fmla="*/ 5011017 w 5011017"/>
              <a:gd name="connsiteY4" fmla="*/ 1334217 h 26569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11017" h="2656976">
                <a:moveTo>
                  <a:pt x="0" y="1332626"/>
                </a:moveTo>
                <a:cubicBezTo>
                  <a:pt x="428913" y="2274043"/>
                  <a:pt x="840278" y="2654947"/>
                  <a:pt x="1256787" y="2656973"/>
                </a:cubicBezTo>
                <a:cubicBezTo>
                  <a:pt x="1673296" y="2658999"/>
                  <a:pt x="2174416" y="1863396"/>
                  <a:pt x="2499054" y="1344782"/>
                </a:cubicBezTo>
                <a:cubicBezTo>
                  <a:pt x="2783263" y="875466"/>
                  <a:pt x="3303492" y="1766"/>
                  <a:pt x="3722152" y="5"/>
                </a:cubicBezTo>
                <a:cubicBezTo>
                  <a:pt x="4140812" y="-1756"/>
                  <a:pt x="4598814" y="545989"/>
                  <a:pt x="5011017" y="1334217"/>
                </a:cubicBezTo>
              </a:path>
            </a:pathLst>
          </a:custGeom>
          <a:ln w="38100" cmpd="sng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 16"/>
          <p:cNvSpPr/>
          <p:nvPr/>
        </p:nvSpPr>
        <p:spPr>
          <a:xfrm>
            <a:off x="4492087" y="3051314"/>
            <a:ext cx="1355300" cy="2275698"/>
          </a:xfrm>
          <a:custGeom>
            <a:avLst/>
            <a:gdLst>
              <a:gd name="connsiteX0" fmla="*/ 0 w 7578397"/>
              <a:gd name="connsiteY0" fmla="*/ 0 h 16711"/>
              <a:gd name="connsiteX1" fmla="*/ 2840854 w 7578397"/>
              <a:gd name="connsiteY1" fmla="*/ 0 h 16711"/>
              <a:gd name="connsiteX2" fmla="*/ 5339135 w 7578397"/>
              <a:gd name="connsiteY2" fmla="*/ 8356 h 16711"/>
              <a:gd name="connsiteX3" fmla="*/ 7578397 w 7578397"/>
              <a:gd name="connsiteY3" fmla="*/ 16711 h 16711"/>
              <a:gd name="connsiteX0" fmla="*/ 0 w 7578397"/>
              <a:gd name="connsiteY0" fmla="*/ 120095 h 1891519"/>
              <a:gd name="connsiteX1" fmla="*/ 2590190 w 7578397"/>
              <a:gd name="connsiteY1" fmla="*/ 1891519 h 1891519"/>
              <a:gd name="connsiteX2" fmla="*/ 5339135 w 7578397"/>
              <a:gd name="connsiteY2" fmla="*/ 128451 h 1891519"/>
              <a:gd name="connsiteX3" fmla="*/ 7578397 w 7578397"/>
              <a:gd name="connsiteY3" fmla="*/ 136806 h 1891519"/>
              <a:gd name="connsiteX0" fmla="*/ 0 w 7578397"/>
              <a:gd name="connsiteY0" fmla="*/ 24212 h 1799791"/>
              <a:gd name="connsiteX1" fmla="*/ 2590190 w 7578397"/>
              <a:gd name="connsiteY1" fmla="*/ 1795636 h 1799791"/>
              <a:gd name="connsiteX2" fmla="*/ 3968840 w 7578397"/>
              <a:gd name="connsiteY2" fmla="*/ 500491 h 1799791"/>
              <a:gd name="connsiteX3" fmla="*/ 5339135 w 7578397"/>
              <a:gd name="connsiteY3" fmla="*/ 32568 h 1799791"/>
              <a:gd name="connsiteX4" fmla="*/ 7578397 w 7578397"/>
              <a:gd name="connsiteY4" fmla="*/ 40923 h 1799791"/>
              <a:gd name="connsiteX0" fmla="*/ 0 w 6868183"/>
              <a:gd name="connsiteY0" fmla="*/ 116125 h 1798406"/>
              <a:gd name="connsiteX1" fmla="*/ 1879976 w 6868183"/>
              <a:gd name="connsiteY1" fmla="*/ 1795636 h 1798406"/>
              <a:gd name="connsiteX2" fmla="*/ 3258626 w 6868183"/>
              <a:gd name="connsiteY2" fmla="*/ 500491 h 1798406"/>
              <a:gd name="connsiteX3" fmla="*/ 4628921 w 6868183"/>
              <a:gd name="connsiteY3" fmla="*/ 32568 h 1798406"/>
              <a:gd name="connsiteX4" fmla="*/ 6868183 w 6868183"/>
              <a:gd name="connsiteY4" fmla="*/ 40923 h 1798406"/>
              <a:gd name="connsiteX0" fmla="*/ 0 w 6868183"/>
              <a:gd name="connsiteY0" fmla="*/ 116125 h 1798406"/>
              <a:gd name="connsiteX1" fmla="*/ 1879976 w 6868183"/>
              <a:gd name="connsiteY1" fmla="*/ 1795636 h 1798406"/>
              <a:gd name="connsiteX2" fmla="*/ 3258626 w 6868183"/>
              <a:gd name="connsiteY2" fmla="*/ 500491 h 1798406"/>
              <a:gd name="connsiteX3" fmla="*/ 4628921 w 6868183"/>
              <a:gd name="connsiteY3" fmla="*/ 32568 h 1798406"/>
              <a:gd name="connsiteX4" fmla="*/ 6868183 w 6868183"/>
              <a:gd name="connsiteY4" fmla="*/ 40923 h 1798406"/>
              <a:gd name="connsiteX0" fmla="*/ 0 w 6868183"/>
              <a:gd name="connsiteY0" fmla="*/ 116125 h 1798406"/>
              <a:gd name="connsiteX1" fmla="*/ 1879976 w 6868183"/>
              <a:gd name="connsiteY1" fmla="*/ 1795636 h 1798406"/>
              <a:gd name="connsiteX2" fmla="*/ 3258626 w 6868183"/>
              <a:gd name="connsiteY2" fmla="*/ 500491 h 1798406"/>
              <a:gd name="connsiteX3" fmla="*/ 4628921 w 6868183"/>
              <a:gd name="connsiteY3" fmla="*/ 32568 h 1798406"/>
              <a:gd name="connsiteX4" fmla="*/ 6868183 w 6868183"/>
              <a:gd name="connsiteY4" fmla="*/ 40923 h 1798406"/>
              <a:gd name="connsiteX0" fmla="*/ 0 w 6667652"/>
              <a:gd name="connsiteY0" fmla="*/ 122594 h 1804875"/>
              <a:gd name="connsiteX1" fmla="*/ 1879976 w 6667652"/>
              <a:gd name="connsiteY1" fmla="*/ 1802105 h 1804875"/>
              <a:gd name="connsiteX2" fmla="*/ 3258626 w 6667652"/>
              <a:gd name="connsiteY2" fmla="*/ 506960 h 1804875"/>
              <a:gd name="connsiteX3" fmla="*/ 4628921 w 6667652"/>
              <a:gd name="connsiteY3" fmla="*/ 39037 h 1804875"/>
              <a:gd name="connsiteX4" fmla="*/ 6667652 w 6667652"/>
              <a:gd name="connsiteY4" fmla="*/ 1426095 h 1804875"/>
              <a:gd name="connsiteX0" fmla="*/ 0 w 6667652"/>
              <a:gd name="connsiteY0" fmla="*/ 122594 h 1804875"/>
              <a:gd name="connsiteX1" fmla="*/ 1879976 w 6667652"/>
              <a:gd name="connsiteY1" fmla="*/ 1802105 h 1804875"/>
              <a:gd name="connsiteX2" fmla="*/ 3258626 w 6667652"/>
              <a:gd name="connsiteY2" fmla="*/ 506960 h 1804875"/>
              <a:gd name="connsiteX3" fmla="*/ 4628921 w 6667652"/>
              <a:gd name="connsiteY3" fmla="*/ 39037 h 1804875"/>
              <a:gd name="connsiteX4" fmla="*/ 6667652 w 6667652"/>
              <a:gd name="connsiteY4" fmla="*/ 1426095 h 1804875"/>
              <a:gd name="connsiteX0" fmla="*/ 0 w 6116192"/>
              <a:gd name="connsiteY0" fmla="*/ 179691 h 2368904"/>
              <a:gd name="connsiteX1" fmla="*/ 1879976 w 6116192"/>
              <a:gd name="connsiteY1" fmla="*/ 1859202 h 2368904"/>
              <a:gd name="connsiteX2" fmla="*/ 3258626 w 6116192"/>
              <a:gd name="connsiteY2" fmla="*/ 564057 h 2368904"/>
              <a:gd name="connsiteX3" fmla="*/ 4628921 w 6116192"/>
              <a:gd name="connsiteY3" fmla="*/ 96134 h 2368904"/>
              <a:gd name="connsiteX4" fmla="*/ 6116192 w 6116192"/>
              <a:gd name="connsiteY4" fmla="*/ 2368904 h 2368904"/>
              <a:gd name="connsiteX0" fmla="*/ 0 w 6116192"/>
              <a:gd name="connsiteY0" fmla="*/ 179691 h 2368904"/>
              <a:gd name="connsiteX1" fmla="*/ 1879976 w 6116192"/>
              <a:gd name="connsiteY1" fmla="*/ 1859202 h 2368904"/>
              <a:gd name="connsiteX2" fmla="*/ 3258626 w 6116192"/>
              <a:gd name="connsiteY2" fmla="*/ 564057 h 2368904"/>
              <a:gd name="connsiteX3" fmla="*/ 4628921 w 6116192"/>
              <a:gd name="connsiteY3" fmla="*/ 96134 h 2368904"/>
              <a:gd name="connsiteX4" fmla="*/ 6116192 w 6116192"/>
              <a:gd name="connsiteY4" fmla="*/ 2368904 h 2368904"/>
              <a:gd name="connsiteX0" fmla="*/ 0 w 6116192"/>
              <a:gd name="connsiteY0" fmla="*/ 1028669 h 3217882"/>
              <a:gd name="connsiteX1" fmla="*/ 1879976 w 6116192"/>
              <a:gd name="connsiteY1" fmla="*/ 2708180 h 3217882"/>
              <a:gd name="connsiteX2" fmla="*/ 3258626 w 6116192"/>
              <a:gd name="connsiteY2" fmla="*/ 1413035 h 3217882"/>
              <a:gd name="connsiteX3" fmla="*/ 4319769 w 6116192"/>
              <a:gd name="connsiteY3" fmla="*/ 42688 h 3217882"/>
              <a:gd name="connsiteX4" fmla="*/ 6116192 w 6116192"/>
              <a:gd name="connsiteY4" fmla="*/ 3217882 h 3217882"/>
              <a:gd name="connsiteX0" fmla="*/ 0 w 6116192"/>
              <a:gd name="connsiteY0" fmla="*/ 1033681 h 3222894"/>
              <a:gd name="connsiteX1" fmla="*/ 1879976 w 6116192"/>
              <a:gd name="connsiteY1" fmla="*/ 2713192 h 3222894"/>
              <a:gd name="connsiteX2" fmla="*/ 3258626 w 6116192"/>
              <a:gd name="connsiteY2" fmla="*/ 1418047 h 3222894"/>
              <a:gd name="connsiteX3" fmla="*/ 4319769 w 6116192"/>
              <a:gd name="connsiteY3" fmla="*/ 47700 h 3222894"/>
              <a:gd name="connsiteX4" fmla="*/ 6116192 w 6116192"/>
              <a:gd name="connsiteY4" fmla="*/ 3222894 h 3222894"/>
              <a:gd name="connsiteX0" fmla="*/ 0 w 6116192"/>
              <a:gd name="connsiteY0" fmla="*/ 1033681 h 3222894"/>
              <a:gd name="connsiteX1" fmla="*/ 1879976 w 6116192"/>
              <a:gd name="connsiteY1" fmla="*/ 2713192 h 3222894"/>
              <a:gd name="connsiteX2" fmla="*/ 3258626 w 6116192"/>
              <a:gd name="connsiteY2" fmla="*/ 1418047 h 3222894"/>
              <a:gd name="connsiteX3" fmla="*/ 4319769 w 6116192"/>
              <a:gd name="connsiteY3" fmla="*/ 47700 h 3222894"/>
              <a:gd name="connsiteX4" fmla="*/ 6116192 w 6116192"/>
              <a:gd name="connsiteY4" fmla="*/ 3222894 h 3222894"/>
              <a:gd name="connsiteX0" fmla="*/ 0 w 6116192"/>
              <a:gd name="connsiteY0" fmla="*/ 1033681 h 3222894"/>
              <a:gd name="connsiteX1" fmla="*/ 1879976 w 6116192"/>
              <a:gd name="connsiteY1" fmla="*/ 2713192 h 3222894"/>
              <a:gd name="connsiteX2" fmla="*/ 3258626 w 6116192"/>
              <a:gd name="connsiteY2" fmla="*/ 1418047 h 3222894"/>
              <a:gd name="connsiteX3" fmla="*/ 4319769 w 6116192"/>
              <a:gd name="connsiteY3" fmla="*/ 47700 h 3222894"/>
              <a:gd name="connsiteX4" fmla="*/ 6116192 w 6116192"/>
              <a:gd name="connsiteY4" fmla="*/ 3222894 h 3222894"/>
              <a:gd name="connsiteX0" fmla="*/ 0 w 5740196"/>
              <a:gd name="connsiteY0" fmla="*/ 323441 h 3222894"/>
              <a:gd name="connsiteX1" fmla="*/ 1503980 w 5740196"/>
              <a:gd name="connsiteY1" fmla="*/ 2713192 h 3222894"/>
              <a:gd name="connsiteX2" fmla="*/ 2882630 w 5740196"/>
              <a:gd name="connsiteY2" fmla="*/ 1418047 h 3222894"/>
              <a:gd name="connsiteX3" fmla="*/ 3943773 w 5740196"/>
              <a:gd name="connsiteY3" fmla="*/ 47700 h 3222894"/>
              <a:gd name="connsiteX4" fmla="*/ 5740196 w 5740196"/>
              <a:gd name="connsiteY4" fmla="*/ 3222894 h 3222894"/>
              <a:gd name="connsiteX0" fmla="*/ 0 w 5548021"/>
              <a:gd name="connsiteY0" fmla="*/ 291795 h 2705172"/>
              <a:gd name="connsiteX1" fmla="*/ 1503980 w 5548021"/>
              <a:gd name="connsiteY1" fmla="*/ 2681546 h 2705172"/>
              <a:gd name="connsiteX2" fmla="*/ 2882630 w 5548021"/>
              <a:gd name="connsiteY2" fmla="*/ 1386401 h 2705172"/>
              <a:gd name="connsiteX3" fmla="*/ 3943773 w 5548021"/>
              <a:gd name="connsiteY3" fmla="*/ 16054 h 2705172"/>
              <a:gd name="connsiteX4" fmla="*/ 5548021 w 5548021"/>
              <a:gd name="connsiteY4" fmla="*/ 2338960 h 2705172"/>
              <a:gd name="connsiteX0" fmla="*/ 0 w 5548021"/>
              <a:gd name="connsiteY0" fmla="*/ 291795 h 2705172"/>
              <a:gd name="connsiteX1" fmla="*/ 1503980 w 5548021"/>
              <a:gd name="connsiteY1" fmla="*/ 2681546 h 2705172"/>
              <a:gd name="connsiteX2" fmla="*/ 2882630 w 5548021"/>
              <a:gd name="connsiteY2" fmla="*/ 1386401 h 2705172"/>
              <a:gd name="connsiteX3" fmla="*/ 3943773 w 5548021"/>
              <a:gd name="connsiteY3" fmla="*/ 16054 h 2705172"/>
              <a:gd name="connsiteX4" fmla="*/ 5548021 w 5548021"/>
              <a:gd name="connsiteY4" fmla="*/ 2338960 h 2705172"/>
              <a:gd name="connsiteX0" fmla="*/ 0 w 5548021"/>
              <a:gd name="connsiteY0" fmla="*/ 300560 h 2705456"/>
              <a:gd name="connsiteX1" fmla="*/ 1503980 w 5548021"/>
              <a:gd name="connsiteY1" fmla="*/ 2690311 h 2705456"/>
              <a:gd name="connsiteX2" fmla="*/ 2916725 w 5548021"/>
              <a:gd name="connsiteY2" fmla="*/ 1224702 h 2705456"/>
              <a:gd name="connsiteX3" fmla="*/ 3943773 w 5548021"/>
              <a:gd name="connsiteY3" fmla="*/ 24819 h 2705456"/>
              <a:gd name="connsiteX4" fmla="*/ 5548021 w 5548021"/>
              <a:gd name="connsiteY4" fmla="*/ 2347725 h 2705456"/>
              <a:gd name="connsiteX0" fmla="*/ 0 w 5002493"/>
              <a:gd name="connsiteY0" fmla="*/ 276230 h 2681126"/>
              <a:gd name="connsiteX1" fmla="*/ 1503980 w 5002493"/>
              <a:gd name="connsiteY1" fmla="*/ 2665981 h 2681126"/>
              <a:gd name="connsiteX2" fmla="*/ 2916725 w 5002493"/>
              <a:gd name="connsiteY2" fmla="*/ 1200372 h 2681126"/>
              <a:gd name="connsiteX3" fmla="*/ 3943773 w 5002493"/>
              <a:gd name="connsiteY3" fmla="*/ 489 h 2681126"/>
              <a:gd name="connsiteX4" fmla="*/ 5002493 w 5002493"/>
              <a:gd name="connsiteY4" fmla="*/ 1334701 h 2681126"/>
              <a:gd name="connsiteX0" fmla="*/ 0 w 5002493"/>
              <a:gd name="connsiteY0" fmla="*/ 275746 h 2687662"/>
              <a:gd name="connsiteX1" fmla="*/ 1503980 w 5002493"/>
              <a:gd name="connsiteY1" fmla="*/ 2665497 h 2687662"/>
              <a:gd name="connsiteX2" fmla="*/ 2490530 w 5002493"/>
              <a:gd name="connsiteY2" fmla="*/ 1344782 h 2687662"/>
              <a:gd name="connsiteX3" fmla="*/ 3943773 w 5002493"/>
              <a:gd name="connsiteY3" fmla="*/ 5 h 2687662"/>
              <a:gd name="connsiteX4" fmla="*/ 5002493 w 5002493"/>
              <a:gd name="connsiteY4" fmla="*/ 1334217 h 2687662"/>
              <a:gd name="connsiteX0" fmla="*/ 0 w 5011017"/>
              <a:gd name="connsiteY0" fmla="*/ 1332626 h 2665501"/>
              <a:gd name="connsiteX1" fmla="*/ 1512504 w 5011017"/>
              <a:gd name="connsiteY1" fmla="*/ 2665497 h 2665501"/>
              <a:gd name="connsiteX2" fmla="*/ 2499054 w 5011017"/>
              <a:gd name="connsiteY2" fmla="*/ 1344782 h 2665501"/>
              <a:gd name="connsiteX3" fmla="*/ 3952297 w 5011017"/>
              <a:gd name="connsiteY3" fmla="*/ 5 h 2665501"/>
              <a:gd name="connsiteX4" fmla="*/ 5011017 w 5011017"/>
              <a:gd name="connsiteY4" fmla="*/ 1334217 h 2665501"/>
              <a:gd name="connsiteX0" fmla="*/ 0 w 5011017"/>
              <a:gd name="connsiteY0" fmla="*/ 1332626 h 2656977"/>
              <a:gd name="connsiteX1" fmla="*/ 1256787 w 5011017"/>
              <a:gd name="connsiteY1" fmla="*/ 2656973 h 2656977"/>
              <a:gd name="connsiteX2" fmla="*/ 2499054 w 5011017"/>
              <a:gd name="connsiteY2" fmla="*/ 1344782 h 2656977"/>
              <a:gd name="connsiteX3" fmla="*/ 3952297 w 5011017"/>
              <a:gd name="connsiteY3" fmla="*/ 5 h 2656977"/>
              <a:gd name="connsiteX4" fmla="*/ 5011017 w 5011017"/>
              <a:gd name="connsiteY4" fmla="*/ 1334217 h 2656977"/>
              <a:gd name="connsiteX0" fmla="*/ 0 w 5011017"/>
              <a:gd name="connsiteY0" fmla="*/ 1332626 h 2656977"/>
              <a:gd name="connsiteX1" fmla="*/ 1256787 w 5011017"/>
              <a:gd name="connsiteY1" fmla="*/ 2656973 h 2656977"/>
              <a:gd name="connsiteX2" fmla="*/ 2499054 w 5011017"/>
              <a:gd name="connsiteY2" fmla="*/ 1344782 h 2656977"/>
              <a:gd name="connsiteX3" fmla="*/ 3722152 w 5011017"/>
              <a:gd name="connsiteY3" fmla="*/ 5 h 2656977"/>
              <a:gd name="connsiteX4" fmla="*/ 5011017 w 5011017"/>
              <a:gd name="connsiteY4" fmla="*/ 1334217 h 2656977"/>
              <a:gd name="connsiteX0" fmla="*/ 0 w 5011017"/>
              <a:gd name="connsiteY0" fmla="*/ 1332626 h 2656977"/>
              <a:gd name="connsiteX1" fmla="*/ 1256787 w 5011017"/>
              <a:gd name="connsiteY1" fmla="*/ 2656973 h 2656977"/>
              <a:gd name="connsiteX2" fmla="*/ 2499054 w 5011017"/>
              <a:gd name="connsiteY2" fmla="*/ 1344782 h 2656977"/>
              <a:gd name="connsiteX3" fmla="*/ 3722152 w 5011017"/>
              <a:gd name="connsiteY3" fmla="*/ 5 h 2656977"/>
              <a:gd name="connsiteX4" fmla="*/ 5011017 w 5011017"/>
              <a:gd name="connsiteY4" fmla="*/ 1334217 h 2656977"/>
              <a:gd name="connsiteX0" fmla="*/ 0 w 5011017"/>
              <a:gd name="connsiteY0" fmla="*/ 1332626 h 2656976"/>
              <a:gd name="connsiteX1" fmla="*/ 1256787 w 5011017"/>
              <a:gd name="connsiteY1" fmla="*/ 2656973 h 2656976"/>
              <a:gd name="connsiteX2" fmla="*/ 2499054 w 5011017"/>
              <a:gd name="connsiteY2" fmla="*/ 1344782 h 2656976"/>
              <a:gd name="connsiteX3" fmla="*/ 3722152 w 5011017"/>
              <a:gd name="connsiteY3" fmla="*/ 5 h 2656976"/>
              <a:gd name="connsiteX4" fmla="*/ 5011017 w 5011017"/>
              <a:gd name="connsiteY4" fmla="*/ 1334217 h 26569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11017" h="2656976">
                <a:moveTo>
                  <a:pt x="0" y="1332626"/>
                </a:moveTo>
                <a:cubicBezTo>
                  <a:pt x="428913" y="2274043"/>
                  <a:pt x="840278" y="2654947"/>
                  <a:pt x="1256787" y="2656973"/>
                </a:cubicBezTo>
                <a:cubicBezTo>
                  <a:pt x="1673296" y="2658999"/>
                  <a:pt x="2174416" y="1863396"/>
                  <a:pt x="2499054" y="1344782"/>
                </a:cubicBezTo>
                <a:cubicBezTo>
                  <a:pt x="2783263" y="875466"/>
                  <a:pt x="3303492" y="1766"/>
                  <a:pt x="3722152" y="5"/>
                </a:cubicBezTo>
                <a:cubicBezTo>
                  <a:pt x="4140812" y="-1756"/>
                  <a:pt x="4598814" y="545989"/>
                  <a:pt x="5011017" y="1334217"/>
                </a:cubicBezTo>
              </a:path>
            </a:pathLst>
          </a:custGeom>
          <a:ln w="38100" cmpd="sng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 17"/>
          <p:cNvSpPr/>
          <p:nvPr/>
        </p:nvSpPr>
        <p:spPr>
          <a:xfrm>
            <a:off x="5847387" y="2215610"/>
            <a:ext cx="1790016" cy="3947106"/>
          </a:xfrm>
          <a:custGeom>
            <a:avLst/>
            <a:gdLst>
              <a:gd name="connsiteX0" fmla="*/ 0 w 7578397"/>
              <a:gd name="connsiteY0" fmla="*/ 0 h 16711"/>
              <a:gd name="connsiteX1" fmla="*/ 2840854 w 7578397"/>
              <a:gd name="connsiteY1" fmla="*/ 0 h 16711"/>
              <a:gd name="connsiteX2" fmla="*/ 5339135 w 7578397"/>
              <a:gd name="connsiteY2" fmla="*/ 8356 h 16711"/>
              <a:gd name="connsiteX3" fmla="*/ 7578397 w 7578397"/>
              <a:gd name="connsiteY3" fmla="*/ 16711 h 16711"/>
              <a:gd name="connsiteX0" fmla="*/ 0 w 7578397"/>
              <a:gd name="connsiteY0" fmla="*/ 120095 h 1891519"/>
              <a:gd name="connsiteX1" fmla="*/ 2590190 w 7578397"/>
              <a:gd name="connsiteY1" fmla="*/ 1891519 h 1891519"/>
              <a:gd name="connsiteX2" fmla="*/ 5339135 w 7578397"/>
              <a:gd name="connsiteY2" fmla="*/ 128451 h 1891519"/>
              <a:gd name="connsiteX3" fmla="*/ 7578397 w 7578397"/>
              <a:gd name="connsiteY3" fmla="*/ 136806 h 1891519"/>
              <a:gd name="connsiteX0" fmla="*/ 0 w 7578397"/>
              <a:gd name="connsiteY0" fmla="*/ 24212 h 1799791"/>
              <a:gd name="connsiteX1" fmla="*/ 2590190 w 7578397"/>
              <a:gd name="connsiteY1" fmla="*/ 1795636 h 1799791"/>
              <a:gd name="connsiteX2" fmla="*/ 3968840 w 7578397"/>
              <a:gd name="connsiteY2" fmla="*/ 500491 h 1799791"/>
              <a:gd name="connsiteX3" fmla="*/ 5339135 w 7578397"/>
              <a:gd name="connsiteY3" fmla="*/ 32568 h 1799791"/>
              <a:gd name="connsiteX4" fmla="*/ 7578397 w 7578397"/>
              <a:gd name="connsiteY4" fmla="*/ 40923 h 1799791"/>
              <a:gd name="connsiteX0" fmla="*/ 0 w 6868183"/>
              <a:gd name="connsiteY0" fmla="*/ 116125 h 1798406"/>
              <a:gd name="connsiteX1" fmla="*/ 1879976 w 6868183"/>
              <a:gd name="connsiteY1" fmla="*/ 1795636 h 1798406"/>
              <a:gd name="connsiteX2" fmla="*/ 3258626 w 6868183"/>
              <a:gd name="connsiteY2" fmla="*/ 500491 h 1798406"/>
              <a:gd name="connsiteX3" fmla="*/ 4628921 w 6868183"/>
              <a:gd name="connsiteY3" fmla="*/ 32568 h 1798406"/>
              <a:gd name="connsiteX4" fmla="*/ 6868183 w 6868183"/>
              <a:gd name="connsiteY4" fmla="*/ 40923 h 1798406"/>
              <a:gd name="connsiteX0" fmla="*/ 0 w 6868183"/>
              <a:gd name="connsiteY0" fmla="*/ 116125 h 1798406"/>
              <a:gd name="connsiteX1" fmla="*/ 1879976 w 6868183"/>
              <a:gd name="connsiteY1" fmla="*/ 1795636 h 1798406"/>
              <a:gd name="connsiteX2" fmla="*/ 3258626 w 6868183"/>
              <a:gd name="connsiteY2" fmla="*/ 500491 h 1798406"/>
              <a:gd name="connsiteX3" fmla="*/ 4628921 w 6868183"/>
              <a:gd name="connsiteY3" fmla="*/ 32568 h 1798406"/>
              <a:gd name="connsiteX4" fmla="*/ 6868183 w 6868183"/>
              <a:gd name="connsiteY4" fmla="*/ 40923 h 1798406"/>
              <a:gd name="connsiteX0" fmla="*/ 0 w 6868183"/>
              <a:gd name="connsiteY0" fmla="*/ 116125 h 1798406"/>
              <a:gd name="connsiteX1" fmla="*/ 1879976 w 6868183"/>
              <a:gd name="connsiteY1" fmla="*/ 1795636 h 1798406"/>
              <a:gd name="connsiteX2" fmla="*/ 3258626 w 6868183"/>
              <a:gd name="connsiteY2" fmla="*/ 500491 h 1798406"/>
              <a:gd name="connsiteX3" fmla="*/ 4628921 w 6868183"/>
              <a:gd name="connsiteY3" fmla="*/ 32568 h 1798406"/>
              <a:gd name="connsiteX4" fmla="*/ 6868183 w 6868183"/>
              <a:gd name="connsiteY4" fmla="*/ 40923 h 1798406"/>
              <a:gd name="connsiteX0" fmla="*/ 0 w 6667652"/>
              <a:gd name="connsiteY0" fmla="*/ 122594 h 1804875"/>
              <a:gd name="connsiteX1" fmla="*/ 1879976 w 6667652"/>
              <a:gd name="connsiteY1" fmla="*/ 1802105 h 1804875"/>
              <a:gd name="connsiteX2" fmla="*/ 3258626 w 6667652"/>
              <a:gd name="connsiteY2" fmla="*/ 506960 h 1804875"/>
              <a:gd name="connsiteX3" fmla="*/ 4628921 w 6667652"/>
              <a:gd name="connsiteY3" fmla="*/ 39037 h 1804875"/>
              <a:gd name="connsiteX4" fmla="*/ 6667652 w 6667652"/>
              <a:gd name="connsiteY4" fmla="*/ 1426095 h 1804875"/>
              <a:gd name="connsiteX0" fmla="*/ 0 w 6667652"/>
              <a:gd name="connsiteY0" fmla="*/ 122594 h 1804875"/>
              <a:gd name="connsiteX1" fmla="*/ 1879976 w 6667652"/>
              <a:gd name="connsiteY1" fmla="*/ 1802105 h 1804875"/>
              <a:gd name="connsiteX2" fmla="*/ 3258626 w 6667652"/>
              <a:gd name="connsiteY2" fmla="*/ 506960 h 1804875"/>
              <a:gd name="connsiteX3" fmla="*/ 4628921 w 6667652"/>
              <a:gd name="connsiteY3" fmla="*/ 39037 h 1804875"/>
              <a:gd name="connsiteX4" fmla="*/ 6667652 w 6667652"/>
              <a:gd name="connsiteY4" fmla="*/ 1426095 h 1804875"/>
              <a:gd name="connsiteX0" fmla="*/ 0 w 6116192"/>
              <a:gd name="connsiteY0" fmla="*/ 179691 h 2368904"/>
              <a:gd name="connsiteX1" fmla="*/ 1879976 w 6116192"/>
              <a:gd name="connsiteY1" fmla="*/ 1859202 h 2368904"/>
              <a:gd name="connsiteX2" fmla="*/ 3258626 w 6116192"/>
              <a:gd name="connsiteY2" fmla="*/ 564057 h 2368904"/>
              <a:gd name="connsiteX3" fmla="*/ 4628921 w 6116192"/>
              <a:gd name="connsiteY3" fmla="*/ 96134 h 2368904"/>
              <a:gd name="connsiteX4" fmla="*/ 6116192 w 6116192"/>
              <a:gd name="connsiteY4" fmla="*/ 2368904 h 2368904"/>
              <a:gd name="connsiteX0" fmla="*/ 0 w 6116192"/>
              <a:gd name="connsiteY0" fmla="*/ 179691 h 2368904"/>
              <a:gd name="connsiteX1" fmla="*/ 1879976 w 6116192"/>
              <a:gd name="connsiteY1" fmla="*/ 1859202 h 2368904"/>
              <a:gd name="connsiteX2" fmla="*/ 3258626 w 6116192"/>
              <a:gd name="connsiteY2" fmla="*/ 564057 h 2368904"/>
              <a:gd name="connsiteX3" fmla="*/ 4628921 w 6116192"/>
              <a:gd name="connsiteY3" fmla="*/ 96134 h 2368904"/>
              <a:gd name="connsiteX4" fmla="*/ 6116192 w 6116192"/>
              <a:gd name="connsiteY4" fmla="*/ 2368904 h 2368904"/>
              <a:gd name="connsiteX0" fmla="*/ 0 w 6116192"/>
              <a:gd name="connsiteY0" fmla="*/ 1028669 h 3217882"/>
              <a:gd name="connsiteX1" fmla="*/ 1879976 w 6116192"/>
              <a:gd name="connsiteY1" fmla="*/ 2708180 h 3217882"/>
              <a:gd name="connsiteX2" fmla="*/ 3258626 w 6116192"/>
              <a:gd name="connsiteY2" fmla="*/ 1413035 h 3217882"/>
              <a:gd name="connsiteX3" fmla="*/ 4319769 w 6116192"/>
              <a:gd name="connsiteY3" fmla="*/ 42688 h 3217882"/>
              <a:gd name="connsiteX4" fmla="*/ 6116192 w 6116192"/>
              <a:gd name="connsiteY4" fmla="*/ 3217882 h 3217882"/>
              <a:gd name="connsiteX0" fmla="*/ 0 w 6116192"/>
              <a:gd name="connsiteY0" fmla="*/ 1033681 h 3222894"/>
              <a:gd name="connsiteX1" fmla="*/ 1879976 w 6116192"/>
              <a:gd name="connsiteY1" fmla="*/ 2713192 h 3222894"/>
              <a:gd name="connsiteX2" fmla="*/ 3258626 w 6116192"/>
              <a:gd name="connsiteY2" fmla="*/ 1418047 h 3222894"/>
              <a:gd name="connsiteX3" fmla="*/ 4319769 w 6116192"/>
              <a:gd name="connsiteY3" fmla="*/ 47700 h 3222894"/>
              <a:gd name="connsiteX4" fmla="*/ 6116192 w 6116192"/>
              <a:gd name="connsiteY4" fmla="*/ 3222894 h 3222894"/>
              <a:gd name="connsiteX0" fmla="*/ 0 w 6116192"/>
              <a:gd name="connsiteY0" fmla="*/ 1033681 h 3222894"/>
              <a:gd name="connsiteX1" fmla="*/ 1879976 w 6116192"/>
              <a:gd name="connsiteY1" fmla="*/ 2713192 h 3222894"/>
              <a:gd name="connsiteX2" fmla="*/ 3258626 w 6116192"/>
              <a:gd name="connsiteY2" fmla="*/ 1418047 h 3222894"/>
              <a:gd name="connsiteX3" fmla="*/ 4319769 w 6116192"/>
              <a:gd name="connsiteY3" fmla="*/ 47700 h 3222894"/>
              <a:gd name="connsiteX4" fmla="*/ 6116192 w 6116192"/>
              <a:gd name="connsiteY4" fmla="*/ 3222894 h 3222894"/>
              <a:gd name="connsiteX0" fmla="*/ 0 w 6116192"/>
              <a:gd name="connsiteY0" fmla="*/ 1033681 h 3222894"/>
              <a:gd name="connsiteX1" fmla="*/ 1879976 w 6116192"/>
              <a:gd name="connsiteY1" fmla="*/ 2713192 h 3222894"/>
              <a:gd name="connsiteX2" fmla="*/ 3258626 w 6116192"/>
              <a:gd name="connsiteY2" fmla="*/ 1418047 h 3222894"/>
              <a:gd name="connsiteX3" fmla="*/ 4319769 w 6116192"/>
              <a:gd name="connsiteY3" fmla="*/ 47700 h 3222894"/>
              <a:gd name="connsiteX4" fmla="*/ 6116192 w 6116192"/>
              <a:gd name="connsiteY4" fmla="*/ 3222894 h 3222894"/>
              <a:gd name="connsiteX0" fmla="*/ 0 w 5740196"/>
              <a:gd name="connsiteY0" fmla="*/ 323441 h 3222894"/>
              <a:gd name="connsiteX1" fmla="*/ 1503980 w 5740196"/>
              <a:gd name="connsiteY1" fmla="*/ 2713192 h 3222894"/>
              <a:gd name="connsiteX2" fmla="*/ 2882630 w 5740196"/>
              <a:gd name="connsiteY2" fmla="*/ 1418047 h 3222894"/>
              <a:gd name="connsiteX3" fmla="*/ 3943773 w 5740196"/>
              <a:gd name="connsiteY3" fmla="*/ 47700 h 3222894"/>
              <a:gd name="connsiteX4" fmla="*/ 5740196 w 5740196"/>
              <a:gd name="connsiteY4" fmla="*/ 3222894 h 3222894"/>
              <a:gd name="connsiteX0" fmla="*/ 0 w 5548021"/>
              <a:gd name="connsiteY0" fmla="*/ 291795 h 2705172"/>
              <a:gd name="connsiteX1" fmla="*/ 1503980 w 5548021"/>
              <a:gd name="connsiteY1" fmla="*/ 2681546 h 2705172"/>
              <a:gd name="connsiteX2" fmla="*/ 2882630 w 5548021"/>
              <a:gd name="connsiteY2" fmla="*/ 1386401 h 2705172"/>
              <a:gd name="connsiteX3" fmla="*/ 3943773 w 5548021"/>
              <a:gd name="connsiteY3" fmla="*/ 16054 h 2705172"/>
              <a:gd name="connsiteX4" fmla="*/ 5548021 w 5548021"/>
              <a:gd name="connsiteY4" fmla="*/ 2338960 h 2705172"/>
              <a:gd name="connsiteX0" fmla="*/ 0 w 5548021"/>
              <a:gd name="connsiteY0" fmla="*/ 291795 h 2705172"/>
              <a:gd name="connsiteX1" fmla="*/ 1503980 w 5548021"/>
              <a:gd name="connsiteY1" fmla="*/ 2681546 h 2705172"/>
              <a:gd name="connsiteX2" fmla="*/ 2882630 w 5548021"/>
              <a:gd name="connsiteY2" fmla="*/ 1386401 h 2705172"/>
              <a:gd name="connsiteX3" fmla="*/ 3943773 w 5548021"/>
              <a:gd name="connsiteY3" fmla="*/ 16054 h 2705172"/>
              <a:gd name="connsiteX4" fmla="*/ 5548021 w 5548021"/>
              <a:gd name="connsiteY4" fmla="*/ 2338960 h 2705172"/>
              <a:gd name="connsiteX0" fmla="*/ 0 w 5548021"/>
              <a:gd name="connsiteY0" fmla="*/ 300560 h 2705456"/>
              <a:gd name="connsiteX1" fmla="*/ 1503980 w 5548021"/>
              <a:gd name="connsiteY1" fmla="*/ 2690311 h 2705456"/>
              <a:gd name="connsiteX2" fmla="*/ 2916725 w 5548021"/>
              <a:gd name="connsiteY2" fmla="*/ 1224702 h 2705456"/>
              <a:gd name="connsiteX3" fmla="*/ 3943773 w 5548021"/>
              <a:gd name="connsiteY3" fmla="*/ 24819 h 2705456"/>
              <a:gd name="connsiteX4" fmla="*/ 5548021 w 5548021"/>
              <a:gd name="connsiteY4" fmla="*/ 2347725 h 2705456"/>
              <a:gd name="connsiteX0" fmla="*/ 0 w 5002493"/>
              <a:gd name="connsiteY0" fmla="*/ 276230 h 2681126"/>
              <a:gd name="connsiteX1" fmla="*/ 1503980 w 5002493"/>
              <a:gd name="connsiteY1" fmla="*/ 2665981 h 2681126"/>
              <a:gd name="connsiteX2" fmla="*/ 2916725 w 5002493"/>
              <a:gd name="connsiteY2" fmla="*/ 1200372 h 2681126"/>
              <a:gd name="connsiteX3" fmla="*/ 3943773 w 5002493"/>
              <a:gd name="connsiteY3" fmla="*/ 489 h 2681126"/>
              <a:gd name="connsiteX4" fmla="*/ 5002493 w 5002493"/>
              <a:gd name="connsiteY4" fmla="*/ 1334701 h 2681126"/>
              <a:gd name="connsiteX0" fmla="*/ 0 w 5002493"/>
              <a:gd name="connsiteY0" fmla="*/ 275746 h 2687662"/>
              <a:gd name="connsiteX1" fmla="*/ 1503980 w 5002493"/>
              <a:gd name="connsiteY1" fmla="*/ 2665497 h 2687662"/>
              <a:gd name="connsiteX2" fmla="*/ 2490530 w 5002493"/>
              <a:gd name="connsiteY2" fmla="*/ 1344782 h 2687662"/>
              <a:gd name="connsiteX3" fmla="*/ 3943773 w 5002493"/>
              <a:gd name="connsiteY3" fmla="*/ 5 h 2687662"/>
              <a:gd name="connsiteX4" fmla="*/ 5002493 w 5002493"/>
              <a:gd name="connsiteY4" fmla="*/ 1334217 h 2687662"/>
              <a:gd name="connsiteX0" fmla="*/ 0 w 5011017"/>
              <a:gd name="connsiteY0" fmla="*/ 1332626 h 2665501"/>
              <a:gd name="connsiteX1" fmla="*/ 1512504 w 5011017"/>
              <a:gd name="connsiteY1" fmla="*/ 2665497 h 2665501"/>
              <a:gd name="connsiteX2" fmla="*/ 2499054 w 5011017"/>
              <a:gd name="connsiteY2" fmla="*/ 1344782 h 2665501"/>
              <a:gd name="connsiteX3" fmla="*/ 3952297 w 5011017"/>
              <a:gd name="connsiteY3" fmla="*/ 5 h 2665501"/>
              <a:gd name="connsiteX4" fmla="*/ 5011017 w 5011017"/>
              <a:gd name="connsiteY4" fmla="*/ 1334217 h 2665501"/>
              <a:gd name="connsiteX0" fmla="*/ 0 w 5011017"/>
              <a:gd name="connsiteY0" fmla="*/ 1332626 h 2656977"/>
              <a:gd name="connsiteX1" fmla="*/ 1256787 w 5011017"/>
              <a:gd name="connsiteY1" fmla="*/ 2656973 h 2656977"/>
              <a:gd name="connsiteX2" fmla="*/ 2499054 w 5011017"/>
              <a:gd name="connsiteY2" fmla="*/ 1344782 h 2656977"/>
              <a:gd name="connsiteX3" fmla="*/ 3952297 w 5011017"/>
              <a:gd name="connsiteY3" fmla="*/ 5 h 2656977"/>
              <a:gd name="connsiteX4" fmla="*/ 5011017 w 5011017"/>
              <a:gd name="connsiteY4" fmla="*/ 1334217 h 2656977"/>
              <a:gd name="connsiteX0" fmla="*/ 0 w 5011017"/>
              <a:gd name="connsiteY0" fmla="*/ 1332626 h 2656977"/>
              <a:gd name="connsiteX1" fmla="*/ 1256787 w 5011017"/>
              <a:gd name="connsiteY1" fmla="*/ 2656973 h 2656977"/>
              <a:gd name="connsiteX2" fmla="*/ 2499054 w 5011017"/>
              <a:gd name="connsiteY2" fmla="*/ 1344782 h 2656977"/>
              <a:gd name="connsiteX3" fmla="*/ 3722152 w 5011017"/>
              <a:gd name="connsiteY3" fmla="*/ 5 h 2656977"/>
              <a:gd name="connsiteX4" fmla="*/ 5011017 w 5011017"/>
              <a:gd name="connsiteY4" fmla="*/ 1334217 h 2656977"/>
              <a:gd name="connsiteX0" fmla="*/ 0 w 5011017"/>
              <a:gd name="connsiteY0" fmla="*/ 1332626 h 2656977"/>
              <a:gd name="connsiteX1" fmla="*/ 1256787 w 5011017"/>
              <a:gd name="connsiteY1" fmla="*/ 2656973 h 2656977"/>
              <a:gd name="connsiteX2" fmla="*/ 2499054 w 5011017"/>
              <a:gd name="connsiteY2" fmla="*/ 1344782 h 2656977"/>
              <a:gd name="connsiteX3" fmla="*/ 3722152 w 5011017"/>
              <a:gd name="connsiteY3" fmla="*/ 5 h 2656977"/>
              <a:gd name="connsiteX4" fmla="*/ 5011017 w 5011017"/>
              <a:gd name="connsiteY4" fmla="*/ 1334217 h 2656977"/>
              <a:gd name="connsiteX0" fmla="*/ 0 w 5011017"/>
              <a:gd name="connsiteY0" fmla="*/ 1332626 h 2656976"/>
              <a:gd name="connsiteX1" fmla="*/ 1256787 w 5011017"/>
              <a:gd name="connsiteY1" fmla="*/ 2656973 h 2656976"/>
              <a:gd name="connsiteX2" fmla="*/ 2499054 w 5011017"/>
              <a:gd name="connsiteY2" fmla="*/ 1344782 h 2656976"/>
              <a:gd name="connsiteX3" fmla="*/ 3722152 w 5011017"/>
              <a:gd name="connsiteY3" fmla="*/ 5 h 2656976"/>
              <a:gd name="connsiteX4" fmla="*/ 5011017 w 5011017"/>
              <a:gd name="connsiteY4" fmla="*/ 1334217 h 26569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11017" h="2656976">
                <a:moveTo>
                  <a:pt x="0" y="1332626"/>
                </a:moveTo>
                <a:cubicBezTo>
                  <a:pt x="428913" y="2274043"/>
                  <a:pt x="840278" y="2654947"/>
                  <a:pt x="1256787" y="2656973"/>
                </a:cubicBezTo>
                <a:cubicBezTo>
                  <a:pt x="1673296" y="2658999"/>
                  <a:pt x="2174416" y="1863396"/>
                  <a:pt x="2499054" y="1344782"/>
                </a:cubicBezTo>
                <a:cubicBezTo>
                  <a:pt x="2783263" y="875466"/>
                  <a:pt x="3303492" y="1766"/>
                  <a:pt x="3722152" y="5"/>
                </a:cubicBezTo>
                <a:cubicBezTo>
                  <a:pt x="4140812" y="-1756"/>
                  <a:pt x="4598814" y="545989"/>
                  <a:pt x="5011017" y="1334217"/>
                </a:cubicBezTo>
              </a:path>
            </a:pathLst>
          </a:custGeom>
          <a:ln w="38100" cmpd="sng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TextBox 52"/>
          <p:cNvSpPr txBox="1"/>
          <p:nvPr/>
        </p:nvSpPr>
        <p:spPr>
          <a:xfrm>
            <a:off x="7933068" y="4042853"/>
            <a:ext cx="391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1s</a:t>
            </a:r>
          </a:p>
        </p:txBody>
      </p:sp>
      <p:sp>
        <p:nvSpPr>
          <p:cNvPr id="10" name="Tlačidlo akcie: Začiatok 9">
            <a:hlinkClick r:id="rId2" action="ppaction://hlinksldjump" highlightClick="1"/>
          </p:cNvPr>
          <p:cNvSpPr/>
          <p:nvPr/>
        </p:nvSpPr>
        <p:spPr>
          <a:xfrm>
            <a:off x="8355817" y="5979690"/>
            <a:ext cx="504056" cy="366052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282688555"/>
      </p:ext>
    </p:extLst>
  </p:cSld>
  <p:clrMapOvr>
    <a:masterClrMapping/>
  </p:clrMapOvr>
  <p:transition spd="slow">
    <p:zoom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912055" y="2215610"/>
            <a:ext cx="6725348" cy="3947106"/>
            <a:chOff x="912055" y="2215610"/>
            <a:chExt cx="6725348" cy="3947106"/>
          </a:xfrm>
        </p:grpSpPr>
        <p:sp>
          <p:nvSpPr>
            <p:cNvPr id="15" name="Freeform 14"/>
            <p:cNvSpPr/>
            <p:nvPr/>
          </p:nvSpPr>
          <p:spPr>
            <a:xfrm>
              <a:off x="912055" y="2215610"/>
              <a:ext cx="1790016" cy="3947106"/>
            </a:xfrm>
            <a:custGeom>
              <a:avLst/>
              <a:gdLst>
                <a:gd name="connsiteX0" fmla="*/ 0 w 7578397"/>
                <a:gd name="connsiteY0" fmla="*/ 0 h 16711"/>
                <a:gd name="connsiteX1" fmla="*/ 2840854 w 7578397"/>
                <a:gd name="connsiteY1" fmla="*/ 0 h 16711"/>
                <a:gd name="connsiteX2" fmla="*/ 5339135 w 7578397"/>
                <a:gd name="connsiteY2" fmla="*/ 8356 h 16711"/>
                <a:gd name="connsiteX3" fmla="*/ 7578397 w 7578397"/>
                <a:gd name="connsiteY3" fmla="*/ 16711 h 16711"/>
                <a:gd name="connsiteX0" fmla="*/ 0 w 7578397"/>
                <a:gd name="connsiteY0" fmla="*/ 120095 h 1891519"/>
                <a:gd name="connsiteX1" fmla="*/ 2590190 w 7578397"/>
                <a:gd name="connsiteY1" fmla="*/ 1891519 h 1891519"/>
                <a:gd name="connsiteX2" fmla="*/ 5339135 w 7578397"/>
                <a:gd name="connsiteY2" fmla="*/ 128451 h 1891519"/>
                <a:gd name="connsiteX3" fmla="*/ 7578397 w 7578397"/>
                <a:gd name="connsiteY3" fmla="*/ 136806 h 1891519"/>
                <a:gd name="connsiteX0" fmla="*/ 0 w 7578397"/>
                <a:gd name="connsiteY0" fmla="*/ 24212 h 1799791"/>
                <a:gd name="connsiteX1" fmla="*/ 2590190 w 7578397"/>
                <a:gd name="connsiteY1" fmla="*/ 1795636 h 1799791"/>
                <a:gd name="connsiteX2" fmla="*/ 3968840 w 7578397"/>
                <a:gd name="connsiteY2" fmla="*/ 500491 h 1799791"/>
                <a:gd name="connsiteX3" fmla="*/ 5339135 w 7578397"/>
                <a:gd name="connsiteY3" fmla="*/ 32568 h 1799791"/>
                <a:gd name="connsiteX4" fmla="*/ 7578397 w 7578397"/>
                <a:gd name="connsiteY4" fmla="*/ 40923 h 1799791"/>
                <a:gd name="connsiteX0" fmla="*/ 0 w 6868183"/>
                <a:gd name="connsiteY0" fmla="*/ 116125 h 1798406"/>
                <a:gd name="connsiteX1" fmla="*/ 1879976 w 6868183"/>
                <a:gd name="connsiteY1" fmla="*/ 1795636 h 1798406"/>
                <a:gd name="connsiteX2" fmla="*/ 3258626 w 6868183"/>
                <a:gd name="connsiteY2" fmla="*/ 500491 h 1798406"/>
                <a:gd name="connsiteX3" fmla="*/ 4628921 w 6868183"/>
                <a:gd name="connsiteY3" fmla="*/ 32568 h 1798406"/>
                <a:gd name="connsiteX4" fmla="*/ 6868183 w 6868183"/>
                <a:gd name="connsiteY4" fmla="*/ 40923 h 1798406"/>
                <a:gd name="connsiteX0" fmla="*/ 0 w 6868183"/>
                <a:gd name="connsiteY0" fmla="*/ 116125 h 1798406"/>
                <a:gd name="connsiteX1" fmla="*/ 1879976 w 6868183"/>
                <a:gd name="connsiteY1" fmla="*/ 1795636 h 1798406"/>
                <a:gd name="connsiteX2" fmla="*/ 3258626 w 6868183"/>
                <a:gd name="connsiteY2" fmla="*/ 500491 h 1798406"/>
                <a:gd name="connsiteX3" fmla="*/ 4628921 w 6868183"/>
                <a:gd name="connsiteY3" fmla="*/ 32568 h 1798406"/>
                <a:gd name="connsiteX4" fmla="*/ 6868183 w 6868183"/>
                <a:gd name="connsiteY4" fmla="*/ 40923 h 1798406"/>
                <a:gd name="connsiteX0" fmla="*/ 0 w 6868183"/>
                <a:gd name="connsiteY0" fmla="*/ 116125 h 1798406"/>
                <a:gd name="connsiteX1" fmla="*/ 1879976 w 6868183"/>
                <a:gd name="connsiteY1" fmla="*/ 1795636 h 1798406"/>
                <a:gd name="connsiteX2" fmla="*/ 3258626 w 6868183"/>
                <a:gd name="connsiteY2" fmla="*/ 500491 h 1798406"/>
                <a:gd name="connsiteX3" fmla="*/ 4628921 w 6868183"/>
                <a:gd name="connsiteY3" fmla="*/ 32568 h 1798406"/>
                <a:gd name="connsiteX4" fmla="*/ 6868183 w 6868183"/>
                <a:gd name="connsiteY4" fmla="*/ 40923 h 1798406"/>
                <a:gd name="connsiteX0" fmla="*/ 0 w 6667652"/>
                <a:gd name="connsiteY0" fmla="*/ 122594 h 1804875"/>
                <a:gd name="connsiteX1" fmla="*/ 1879976 w 6667652"/>
                <a:gd name="connsiteY1" fmla="*/ 1802105 h 1804875"/>
                <a:gd name="connsiteX2" fmla="*/ 3258626 w 6667652"/>
                <a:gd name="connsiteY2" fmla="*/ 506960 h 1804875"/>
                <a:gd name="connsiteX3" fmla="*/ 4628921 w 6667652"/>
                <a:gd name="connsiteY3" fmla="*/ 39037 h 1804875"/>
                <a:gd name="connsiteX4" fmla="*/ 6667652 w 6667652"/>
                <a:gd name="connsiteY4" fmla="*/ 1426095 h 1804875"/>
                <a:gd name="connsiteX0" fmla="*/ 0 w 6667652"/>
                <a:gd name="connsiteY0" fmla="*/ 122594 h 1804875"/>
                <a:gd name="connsiteX1" fmla="*/ 1879976 w 6667652"/>
                <a:gd name="connsiteY1" fmla="*/ 1802105 h 1804875"/>
                <a:gd name="connsiteX2" fmla="*/ 3258626 w 6667652"/>
                <a:gd name="connsiteY2" fmla="*/ 506960 h 1804875"/>
                <a:gd name="connsiteX3" fmla="*/ 4628921 w 6667652"/>
                <a:gd name="connsiteY3" fmla="*/ 39037 h 1804875"/>
                <a:gd name="connsiteX4" fmla="*/ 6667652 w 6667652"/>
                <a:gd name="connsiteY4" fmla="*/ 1426095 h 1804875"/>
                <a:gd name="connsiteX0" fmla="*/ 0 w 6116192"/>
                <a:gd name="connsiteY0" fmla="*/ 179691 h 2368904"/>
                <a:gd name="connsiteX1" fmla="*/ 1879976 w 6116192"/>
                <a:gd name="connsiteY1" fmla="*/ 1859202 h 2368904"/>
                <a:gd name="connsiteX2" fmla="*/ 3258626 w 6116192"/>
                <a:gd name="connsiteY2" fmla="*/ 564057 h 2368904"/>
                <a:gd name="connsiteX3" fmla="*/ 4628921 w 6116192"/>
                <a:gd name="connsiteY3" fmla="*/ 96134 h 2368904"/>
                <a:gd name="connsiteX4" fmla="*/ 6116192 w 6116192"/>
                <a:gd name="connsiteY4" fmla="*/ 2368904 h 2368904"/>
                <a:gd name="connsiteX0" fmla="*/ 0 w 6116192"/>
                <a:gd name="connsiteY0" fmla="*/ 179691 h 2368904"/>
                <a:gd name="connsiteX1" fmla="*/ 1879976 w 6116192"/>
                <a:gd name="connsiteY1" fmla="*/ 1859202 h 2368904"/>
                <a:gd name="connsiteX2" fmla="*/ 3258626 w 6116192"/>
                <a:gd name="connsiteY2" fmla="*/ 564057 h 2368904"/>
                <a:gd name="connsiteX3" fmla="*/ 4628921 w 6116192"/>
                <a:gd name="connsiteY3" fmla="*/ 96134 h 2368904"/>
                <a:gd name="connsiteX4" fmla="*/ 6116192 w 6116192"/>
                <a:gd name="connsiteY4" fmla="*/ 2368904 h 2368904"/>
                <a:gd name="connsiteX0" fmla="*/ 0 w 6116192"/>
                <a:gd name="connsiteY0" fmla="*/ 1028669 h 3217882"/>
                <a:gd name="connsiteX1" fmla="*/ 1879976 w 6116192"/>
                <a:gd name="connsiteY1" fmla="*/ 2708180 h 3217882"/>
                <a:gd name="connsiteX2" fmla="*/ 3258626 w 6116192"/>
                <a:gd name="connsiteY2" fmla="*/ 1413035 h 3217882"/>
                <a:gd name="connsiteX3" fmla="*/ 4319769 w 6116192"/>
                <a:gd name="connsiteY3" fmla="*/ 42688 h 3217882"/>
                <a:gd name="connsiteX4" fmla="*/ 6116192 w 6116192"/>
                <a:gd name="connsiteY4" fmla="*/ 3217882 h 3217882"/>
                <a:gd name="connsiteX0" fmla="*/ 0 w 6116192"/>
                <a:gd name="connsiteY0" fmla="*/ 1033681 h 3222894"/>
                <a:gd name="connsiteX1" fmla="*/ 1879976 w 6116192"/>
                <a:gd name="connsiteY1" fmla="*/ 2713192 h 3222894"/>
                <a:gd name="connsiteX2" fmla="*/ 3258626 w 6116192"/>
                <a:gd name="connsiteY2" fmla="*/ 1418047 h 3222894"/>
                <a:gd name="connsiteX3" fmla="*/ 4319769 w 6116192"/>
                <a:gd name="connsiteY3" fmla="*/ 47700 h 3222894"/>
                <a:gd name="connsiteX4" fmla="*/ 6116192 w 6116192"/>
                <a:gd name="connsiteY4" fmla="*/ 3222894 h 3222894"/>
                <a:gd name="connsiteX0" fmla="*/ 0 w 6116192"/>
                <a:gd name="connsiteY0" fmla="*/ 1033681 h 3222894"/>
                <a:gd name="connsiteX1" fmla="*/ 1879976 w 6116192"/>
                <a:gd name="connsiteY1" fmla="*/ 2713192 h 3222894"/>
                <a:gd name="connsiteX2" fmla="*/ 3258626 w 6116192"/>
                <a:gd name="connsiteY2" fmla="*/ 1418047 h 3222894"/>
                <a:gd name="connsiteX3" fmla="*/ 4319769 w 6116192"/>
                <a:gd name="connsiteY3" fmla="*/ 47700 h 3222894"/>
                <a:gd name="connsiteX4" fmla="*/ 6116192 w 6116192"/>
                <a:gd name="connsiteY4" fmla="*/ 3222894 h 3222894"/>
                <a:gd name="connsiteX0" fmla="*/ 0 w 6116192"/>
                <a:gd name="connsiteY0" fmla="*/ 1033681 h 3222894"/>
                <a:gd name="connsiteX1" fmla="*/ 1879976 w 6116192"/>
                <a:gd name="connsiteY1" fmla="*/ 2713192 h 3222894"/>
                <a:gd name="connsiteX2" fmla="*/ 3258626 w 6116192"/>
                <a:gd name="connsiteY2" fmla="*/ 1418047 h 3222894"/>
                <a:gd name="connsiteX3" fmla="*/ 4319769 w 6116192"/>
                <a:gd name="connsiteY3" fmla="*/ 47700 h 3222894"/>
                <a:gd name="connsiteX4" fmla="*/ 6116192 w 6116192"/>
                <a:gd name="connsiteY4" fmla="*/ 3222894 h 3222894"/>
                <a:gd name="connsiteX0" fmla="*/ 0 w 5740196"/>
                <a:gd name="connsiteY0" fmla="*/ 323441 h 3222894"/>
                <a:gd name="connsiteX1" fmla="*/ 1503980 w 5740196"/>
                <a:gd name="connsiteY1" fmla="*/ 2713192 h 3222894"/>
                <a:gd name="connsiteX2" fmla="*/ 2882630 w 5740196"/>
                <a:gd name="connsiteY2" fmla="*/ 1418047 h 3222894"/>
                <a:gd name="connsiteX3" fmla="*/ 3943773 w 5740196"/>
                <a:gd name="connsiteY3" fmla="*/ 47700 h 3222894"/>
                <a:gd name="connsiteX4" fmla="*/ 5740196 w 5740196"/>
                <a:gd name="connsiteY4" fmla="*/ 3222894 h 3222894"/>
                <a:gd name="connsiteX0" fmla="*/ 0 w 5548021"/>
                <a:gd name="connsiteY0" fmla="*/ 291795 h 2705172"/>
                <a:gd name="connsiteX1" fmla="*/ 1503980 w 5548021"/>
                <a:gd name="connsiteY1" fmla="*/ 2681546 h 2705172"/>
                <a:gd name="connsiteX2" fmla="*/ 2882630 w 5548021"/>
                <a:gd name="connsiteY2" fmla="*/ 1386401 h 2705172"/>
                <a:gd name="connsiteX3" fmla="*/ 3943773 w 5548021"/>
                <a:gd name="connsiteY3" fmla="*/ 16054 h 2705172"/>
                <a:gd name="connsiteX4" fmla="*/ 5548021 w 5548021"/>
                <a:gd name="connsiteY4" fmla="*/ 2338960 h 2705172"/>
                <a:gd name="connsiteX0" fmla="*/ 0 w 5548021"/>
                <a:gd name="connsiteY0" fmla="*/ 291795 h 2705172"/>
                <a:gd name="connsiteX1" fmla="*/ 1503980 w 5548021"/>
                <a:gd name="connsiteY1" fmla="*/ 2681546 h 2705172"/>
                <a:gd name="connsiteX2" fmla="*/ 2882630 w 5548021"/>
                <a:gd name="connsiteY2" fmla="*/ 1386401 h 2705172"/>
                <a:gd name="connsiteX3" fmla="*/ 3943773 w 5548021"/>
                <a:gd name="connsiteY3" fmla="*/ 16054 h 2705172"/>
                <a:gd name="connsiteX4" fmla="*/ 5548021 w 5548021"/>
                <a:gd name="connsiteY4" fmla="*/ 2338960 h 2705172"/>
                <a:gd name="connsiteX0" fmla="*/ 0 w 5548021"/>
                <a:gd name="connsiteY0" fmla="*/ 300560 h 2705456"/>
                <a:gd name="connsiteX1" fmla="*/ 1503980 w 5548021"/>
                <a:gd name="connsiteY1" fmla="*/ 2690311 h 2705456"/>
                <a:gd name="connsiteX2" fmla="*/ 2916725 w 5548021"/>
                <a:gd name="connsiteY2" fmla="*/ 1224702 h 2705456"/>
                <a:gd name="connsiteX3" fmla="*/ 3943773 w 5548021"/>
                <a:gd name="connsiteY3" fmla="*/ 24819 h 2705456"/>
                <a:gd name="connsiteX4" fmla="*/ 5548021 w 5548021"/>
                <a:gd name="connsiteY4" fmla="*/ 2347725 h 2705456"/>
                <a:gd name="connsiteX0" fmla="*/ 0 w 5002493"/>
                <a:gd name="connsiteY0" fmla="*/ 276230 h 2681126"/>
                <a:gd name="connsiteX1" fmla="*/ 1503980 w 5002493"/>
                <a:gd name="connsiteY1" fmla="*/ 2665981 h 2681126"/>
                <a:gd name="connsiteX2" fmla="*/ 2916725 w 5002493"/>
                <a:gd name="connsiteY2" fmla="*/ 1200372 h 2681126"/>
                <a:gd name="connsiteX3" fmla="*/ 3943773 w 5002493"/>
                <a:gd name="connsiteY3" fmla="*/ 489 h 2681126"/>
                <a:gd name="connsiteX4" fmla="*/ 5002493 w 5002493"/>
                <a:gd name="connsiteY4" fmla="*/ 1334701 h 2681126"/>
                <a:gd name="connsiteX0" fmla="*/ 0 w 5002493"/>
                <a:gd name="connsiteY0" fmla="*/ 275746 h 2687662"/>
                <a:gd name="connsiteX1" fmla="*/ 1503980 w 5002493"/>
                <a:gd name="connsiteY1" fmla="*/ 2665497 h 2687662"/>
                <a:gd name="connsiteX2" fmla="*/ 2490530 w 5002493"/>
                <a:gd name="connsiteY2" fmla="*/ 1344782 h 2687662"/>
                <a:gd name="connsiteX3" fmla="*/ 3943773 w 5002493"/>
                <a:gd name="connsiteY3" fmla="*/ 5 h 2687662"/>
                <a:gd name="connsiteX4" fmla="*/ 5002493 w 5002493"/>
                <a:gd name="connsiteY4" fmla="*/ 1334217 h 2687662"/>
                <a:gd name="connsiteX0" fmla="*/ 0 w 5011017"/>
                <a:gd name="connsiteY0" fmla="*/ 1332626 h 2665501"/>
                <a:gd name="connsiteX1" fmla="*/ 1512504 w 5011017"/>
                <a:gd name="connsiteY1" fmla="*/ 2665497 h 2665501"/>
                <a:gd name="connsiteX2" fmla="*/ 2499054 w 5011017"/>
                <a:gd name="connsiteY2" fmla="*/ 1344782 h 2665501"/>
                <a:gd name="connsiteX3" fmla="*/ 3952297 w 5011017"/>
                <a:gd name="connsiteY3" fmla="*/ 5 h 2665501"/>
                <a:gd name="connsiteX4" fmla="*/ 5011017 w 5011017"/>
                <a:gd name="connsiteY4" fmla="*/ 1334217 h 2665501"/>
                <a:gd name="connsiteX0" fmla="*/ 0 w 5011017"/>
                <a:gd name="connsiteY0" fmla="*/ 1332626 h 2656977"/>
                <a:gd name="connsiteX1" fmla="*/ 1256787 w 5011017"/>
                <a:gd name="connsiteY1" fmla="*/ 2656973 h 2656977"/>
                <a:gd name="connsiteX2" fmla="*/ 2499054 w 5011017"/>
                <a:gd name="connsiteY2" fmla="*/ 1344782 h 2656977"/>
                <a:gd name="connsiteX3" fmla="*/ 3952297 w 5011017"/>
                <a:gd name="connsiteY3" fmla="*/ 5 h 2656977"/>
                <a:gd name="connsiteX4" fmla="*/ 5011017 w 5011017"/>
                <a:gd name="connsiteY4" fmla="*/ 1334217 h 2656977"/>
                <a:gd name="connsiteX0" fmla="*/ 0 w 5011017"/>
                <a:gd name="connsiteY0" fmla="*/ 1332626 h 2656977"/>
                <a:gd name="connsiteX1" fmla="*/ 1256787 w 5011017"/>
                <a:gd name="connsiteY1" fmla="*/ 2656973 h 2656977"/>
                <a:gd name="connsiteX2" fmla="*/ 2499054 w 5011017"/>
                <a:gd name="connsiteY2" fmla="*/ 1344782 h 2656977"/>
                <a:gd name="connsiteX3" fmla="*/ 3722152 w 5011017"/>
                <a:gd name="connsiteY3" fmla="*/ 5 h 2656977"/>
                <a:gd name="connsiteX4" fmla="*/ 5011017 w 5011017"/>
                <a:gd name="connsiteY4" fmla="*/ 1334217 h 2656977"/>
                <a:gd name="connsiteX0" fmla="*/ 0 w 5011017"/>
                <a:gd name="connsiteY0" fmla="*/ 1332626 h 2656977"/>
                <a:gd name="connsiteX1" fmla="*/ 1256787 w 5011017"/>
                <a:gd name="connsiteY1" fmla="*/ 2656973 h 2656977"/>
                <a:gd name="connsiteX2" fmla="*/ 2499054 w 5011017"/>
                <a:gd name="connsiteY2" fmla="*/ 1344782 h 2656977"/>
                <a:gd name="connsiteX3" fmla="*/ 3722152 w 5011017"/>
                <a:gd name="connsiteY3" fmla="*/ 5 h 2656977"/>
                <a:gd name="connsiteX4" fmla="*/ 5011017 w 5011017"/>
                <a:gd name="connsiteY4" fmla="*/ 1334217 h 2656977"/>
                <a:gd name="connsiteX0" fmla="*/ 0 w 5011017"/>
                <a:gd name="connsiteY0" fmla="*/ 1332626 h 2656976"/>
                <a:gd name="connsiteX1" fmla="*/ 1256787 w 5011017"/>
                <a:gd name="connsiteY1" fmla="*/ 2656973 h 2656976"/>
                <a:gd name="connsiteX2" fmla="*/ 2499054 w 5011017"/>
                <a:gd name="connsiteY2" fmla="*/ 1344782 h 2656976"/>
                <a:gd name="connsiteX3" fmla="*/ 3722152 w 5011017"/>
                <a:gd name="connsiteY3" fmla="*/ 5 h 2656976"/>
                <a:gd name="connsiteX4" fmla="*/ 5011017 w 5011017"/>
                <a:gd name="connsiteY4" fmla="*/ 1334217 h 26569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011017" h="2656976">
                  <a:moveTo>
                    <a:pt x="0" y="1332626"/>
                  </a:moveTo>
                  <a:cubicBezTo>
                    <a:pt x="428913" y="2274043"/>
                    <a:pt x="840278" y="2654947"/>
                    <a:pt x="1256787" y="2656973"/>
                  </a:cubicBezTo>
                  <a:cubicBezTo>
                    <a:pt x="1673296" y="2658999"/>
                    <a:pt x="2174416" y="1863396"/>
                    <a:pt x="2499054" y="1344782"/>
                  </a:cubicBezTo>
                  <a:cubicBezTo>
                    <a:pt x="2783263" y="875466"/>
                    <a:pt x="3303492" y="1766"/>
                    <a:pt x="3722152" y="5"/>
                  </a:cubicBezTo>
                  <a:cubicBezTo>
                    <a:pt x="4140812" y="-1756"/>
                    <a:pt x="4598814" y="545989"/>
                    <a:pt x="5011017" y="1334217"/>
                  </a:cubicBezTo>
                </a:path>
              </a:pathLst>
            </a:custGeom>
            <a:ln w="38100" cmpd="sng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 15"/>
            <p:cNvSpPr/>
            <p:nvPr/>
          </p:nvSpPr>
          <p:spPr>
            <a:xfrm>
              <a:off x="2702071" y="2565490"/>
              <a:ext cx="1790016" cy="3247346"/>
            </a:xfrm>
            <a:custGeom>
              <a:avLst/>
              <a:gdLst>
                <a:gd name="connsiteX0" fmla="*/ 0 w 7578397"/>
                <a:gd name="connsiteY0" fmla="*/ 0 h 16711"/>
                <a:gd name="connsiteX1" fmla="*/ 2840854 w 7578397"/>
                <a:gd name="connsiteY1" fmla="*/ 0 h 16711"/>
                <a:gd name="connsiteX2" fmla="*/ 5339135 w 7578397"/>
                <a:gd name="connsiteY2" fmla="*/ 8356 h 16711"/>
                <a:gd name="connsiteX3" fmla="*/ 7578397 w 7578397"/>
                <a:gd name="connsiteY3" fmla="*/ 16711 h 16711"/>
                <a:gd name="connsiteX0" fmla="*/ 0 w 7578397"/>
                <a:gd name="connsiteY0" fmla="*/ 120095 h 1891519"/>
                <a:gd name="connsiteX1" fmla="*/ 2590190 w 7578397"/>
                <a:gd name="connsiteY1" fmla="*/ 1891519 h 1891519"/>
                <a:gd name="connsiteX2" fmla="*/ 5339135 w 7578397"/>
                <a:gd name="connsiteY2" fmla="*/ 128451 h 1891519"/>
                <a:gd name="connsiteX3" fmla="*/ 7578397 w 7578397"/>
                <a:gd name="connsiteY3" fmla="*/ 136806 h 1891519"/>
                <a:gd name="connsiteX0" fmla="*/ 0 w 7578397"/>
                <a:gd name="connsiteY0" fmla="*/ 24212 h 1799791"/>
                <a:gd name="connsiteX1" fmla="*/ 2590190 w 7578397"/>
                <a:gd name="connsiteY1" fmla="*/ 1795636 h 1799791"/>
                <a:gd name="connsiteX2" fmla="*/ 3968840 w 7578397"/>
                <a:gd name="connsiteY2" fmla="*/ 500491 h 1799791"/>
                <a:gd name="connsiteX3" fmla="*/ 5339135 w 7578397"/>
                <a:gd name="connsiteY3" fmla="*/ 32568 h 1799791"/>
                <a:gd name="connsiteX4" fmla="*/ 7578397 w 7578397"/>
                <a:gd name="connsiteY4" fmla="*/ 40923 h 1799791"/>
                <a:gd name="connsiteX0" fmla="*/ 0 w 6868183"/>
                <a:gd name="connsiteY0" fmla="*/ 116125 h 1798406"/>
                <a:gd name="connsiteX1" fmla="*/ 1879976 w 6868183"/>
                <a:gd name="connsiteY1" fmla="*/ 1795636 h 1798406"/>
                <a:gd name="connsiteX2" fmla="*/ 3258626 w 6868183"/>
                <a:gd name="connsiteY2" fmla="*/ 500491 h 1798406"/>
                <a:gd name="connsiteX3" fmla="*/ 4628921 w 6868183"/>
                <a:gd name="connsiteY3" fmla="*/ 32568 h 1798406"/>
                <a:gd name="connsiteX4" fmla="*/ 6868183 w 6868183"/>
                <a:gd name="connsiteY4" fmla="*/ 40923 h 1798406"/>
                <a:gd name="connsiteX0" fmla="*/ 0 w 6868183"/>
                <a:gd name="connsiteY0" fmla="*/ 116125 h 1798406"/>
                <a:gd name="connsiteX1" fmla="*/ 1879976 w 6868183"/>
                <a:gd name="connsiteY1" fmla="*/ 1795636 h 1798406"/>
                <a:gd name="connsiteX2" fmla="*/ 3258626 w 6868183"/>
                <a:gd name="connsiteY2" fmla="*/ 500491 h 1798406"/>
                <a:gd name="connsiteX3" fmla="*/ 4628921 w 6868183"/>
                <a:gd name="connsiteY3" fmla="*/ 32568 h 1798406"/>
                <a:gd name="connsiteX4" fmla="*/ 6868183 w 6868183"/>
                <a:gd name="connsiteY4" fmla="*/ 40923 h 1798406"/>
                <a:gd name="connsiteX0" fmla="*/ 0 w 6868183"/>
                <a:gd name="connsiteY0" fmla="*/ 116125 h 1798406"/>
                <a:gd name="connsiteX1" fmla="*/ 1879976 w 6868183"/>
                <a:gd name="connsiteY1" fmla="*/ 1795636 h 1798406"/>
                <a:gd name="connsiteX2" fmla="*/ 3258626 w 6868183"/>
                <a:gd name="connsiteY2" fmla="*/ 500491 h 1798406"/>
                <a:gd name="connsiteX3" fmla="*/ 4628921 w 6868183"/>
                <a:gd name="connsiteY3" fmla="*/ 32568 h 1798406"/>
                <a:gd name="connsiteX4" fmla="*/ 6868183 w 6868183"/>
                <a:gd name="connsiteY4" fmla="*/ 40923 h 1798406"/>
                <a:gd name="connsiteX0" fmla="*/ 0 w 6667652"/>
                <a:gd name="connsiteY0" fmla="*/ 122594 h 1804875"/>
                <a:gd name="connsiteX1" fmla="*/ 1879976 w 6667652"/>
                <a:gd name="connsiteY1" fmla="*/ 1802105 h 1804875"/>
                <a:gd name="connsiteX2" fmla="*/ 3258626 w 6667652"/>
                <a:gd name="connsiteY2" fmla="*/ 506960 h 1804875"/>
                <a:gd name="connsiteX3" fmla="*/ 4628921 w 6667652"/>
                <a:gd name="connsiteY3" fmla="*/ 39037 h 1804875"/>
                <a:gd name="connsiteX4" fmla="*/ 6667652 w 6667652"/>
                <a:gd name="connsiteY4" fmla="*/ 1426095 h 1804875"/>
                <a:gd name="connsiteX0" fmla="*/ 0 w 6667652"/>
                <a:gd name="connsiteY0" fmla="*/ 122594 h 1804875"/>
                <a:gd name="connsiteX1" fmla="*/ 1879976 w 6667652"/>
                <a:gd name="connsiteY1" fmla="*/ 1802105 h 1804875"/>
                <a:gd name="connsiteX2" fmla="*/ 3258626 w 6667652"/>
                <a:gd name="connsiteY2" fmla="*/ 506960 h 1804875"/>
                <a:gd name="connsiteX3" fmla="*/ 4628921 w 6667652"/>
                <a:gd name="connsiteY3" fmla="*/ 39037 h 1804875"/>
                <a:gd name="connsiteX4" fmla="*/ 6667652 w 6667652"/>
                <a:gd name="connsiteY4" fmla="*/ 1426095 h 1804875"/>
                <a:gd name="connsiteX0" fmla="*/ 0 w 6116192"/>
                <a:gd name="connsiteY0" fmla="*/ 179691 h 2368904"/>
                <a:gd name="connsiteX1" fmla="*/ 1879976 w 6116192"/>
                <a:gd name="connsiteY1" fmla="*/ 1859202 h 2368904"/>
                <a:gd name="connsiteX2" fmla="*/ 3258626 w 6116192"/>
                <a:gd name="connsiteY2" fmla="*/ 564057 h 2368904"/>
                <a:gd name="connsiteX3" fmla="*/ 4628921 w 6116192"/>
                <a:gd name="connsiteY3" fmla="*/ 96134 h 2368904"/>
                <a:gd name="connsiteX4" fmla="*/ 6116192 w 6116192"/>
                <a:gd name="connsiteY4" fmla="*/ 2368904 h 2368904"/>
                <a:gd name="connsiteX0" fmla="*/ 0 w 6116192"/>
                <a:gd name="connsiteY0" fmla="*/ 179691 h 2368904"/>
                <a:gd name="connsiteX1" fmla="*/ 1879976 w 6116192"/>
                <a:gd name="connsiteY1" fmla="*/ 1859202 h 2368904"/>
                <a:gd name="connsiteX2" fmla="*/ 3258626 w 6116192"/>
                <a:gd name="connsiteY2" fmla="*/ 564057 h 2368904"/>
                <a:gd name="connsiteX3" fmla="*/ 4628921 w 6116192"/>
                <a:gd name="connsiteY3" fmla="*/ 96134 h 2368904"/>
                <a:gd name="connsiteX4" fmla="*/ 6116192 w 6116192"/>
                <a:gd name="connsiteY4" fmla="*/ 2368904 h 2368904"/>
                <a:gd name="connsiteX0" fmla="*/ 0 w 6116192"/>
                <a:gd name="connsiteY0" fmla="*/ 1028669 h 3217882"/>
                <a:gd name="connsiteX1" fmla="*/ 1879976 w 6116192"/>
                <a:gd name="connsiteY1" fmla="*/ 2708180 h 3217882"/>
                <a:gd name="connsiteX2" fmla="*/ 3258626 w 6116192"/>
                <a:gd name="connsiteY2" fmla="*/ 1413035 h 3217882"/>
                <a:gd name="connsiteX3" fmla="*/ 4319769 w 6116192"/>
                <a:gd name="connsiteY3" fmla="*/ 42688 h 3217882"/>
                <a:gd name="connsiteX4" fmla="*/ 6116192 w 6116192"/>
                <a:gd name="connsiteY4" fmla="*/ 3217882 h 3217882"/>
                <a:gd name="connsiteX0" fmla="*/ 0 w 6116192"/>
                <a:gd name="connsiteY0" fmla="*/ 1033681 h 3222894"/>
                <a:gd name="connsiteX1" fmla="*/ 1879976 w 6116192"/>
                <a:gd name="connsiteY1" fmla="*/ 2713192 h 3222894"/>
                <a:gd name="connsiteX2" fmla="*/ 3258626 w 6116192"/>
                <a:gd name="connsiteY2" fmla="*/ 1418047 h 3222894"/>
                <a:gd name="connsiteX3" fmla="*/ 4319769 w 6116192"/>
                <a:gd name="connsiteY3" fmla="*/ 47700 h 3222894"/>
                <a:gd name="connsiteX4" fmla="*/ 6116192 w 6116192"/>
                <a:gd name="connsiteY4" fmla="*/ 3222894 h 3222894"/>
                <a:gd name="connsiteX0" fmla="*/ 0 w 6116192"/>
                <a:gd name="connsiteY0" fmla="*/ 1033681 h 3222894"/>
                <a:gd name="connsiteX1" fmla="*/ 1879976 w 6116192"/>
                <a:gd name="connsiteY1" fmla="*/ 2713192 h 3222894"/>
                <a:gd name="connsiteX2" fmla="*/ 3258626 w 6116192"/>
                <a:gd name="connsiteY2" fmla="*/ 1418047 h 3222894"/>
                <a:gd name="connsiteX3" fmla="*/ 4319769 w 6116192"/>
                <a:gd name="connsiteY3" fmla="*/ 47700 h 3222894"/>
                <a:gd name="connsiteX4" fmla="*/ 6116192 w 6116192"/>
                <a:gd name="connsiteY4" fmla="*/ 3222894 h 3222894"/>
                <a:gd name="connsiteX0" fmla="*/ 0 w 6116192"/>
                <a:gd name="connsiteY0" fmla="*/ 1033681 h 3222894"/>
                <a:gd name="connsiteX1" fmla="*/ 1879976 w 6116192"/>
                <a:gd name="connsiteY1" fmla="*/ 2713192 h 3222894"/>
                <a:gd name="connsiteX2" fmla="*/ 3258626 w 6116192"/>
                <a:gd name="connsiteY2" fmla="*/ 1418047 h 3222894"/>
                <a:gd name="connsiteX3" fmla="*/ 4319769 w 6116192"/>
                <a:gd name="connsiteY3" fmla="*/ 47700 h 3222894"/>
                <a:gd name="connsiteX4" fmla="*/ 6116192 w 6116192"/>
                <a:gd name="connsiteY4" fmla="*/ 3222894 h 3222894"/>
                <a:gd name="connsiteX0" fmla="*/ 0 w 5740196"/>
                <a:gd name="connsiteY0" fmla="*/ 323441 h 3222894"/>
                <a:gd name="connsiteX1" fmla="*/ 1503980 w 5740196"/>
                <a:gd name="connsiteY1" fmla="*/ 2713192 h 3222894"/>
                <a:gd name="connsiteX2" fmla="*/ 2882630 w 5740196"/>
                <a:gd name="connsiteY2" fmla="*/ 1418047 h 3222894"/>
                <a:gd name="connsiteX3" fmla="*/ 3943773 w 5740196"/>
                <a:gd name="connsiteY3" fmla="*/ 47700 h 3222894"/>
                <a:gd name="connsiteX4" fmla="*/ 5740196 w 5740196"/>
                <a:gd name="connsiteY4" fmla="*/ 3222894 h 3222894"/>
                <a:gd name="connsiteX0" fmla="*/ 0 w 5548021"/>
                <a:gd name="connsiteY0" fmla="*/ 291795 h 2705172"/>
                <a:gd name="connsiteX1" fmla="*/ 1503980 w 5548021"/>
                <a:gd name="connsiteY1" fmla="*/ 2681546 h 2705172"/>
                <a:gd name="connsiteX2" fmla="*/ 2882630 w 5548021"/>
                <a:gd name="connsiteY2" fmla="*/ 1386401 h 2705172"/>
                <a:gd name="connsiteX3" fmla="*/ 3943773 w 5548021"/>
                <a:gd name="connsiteY3" fmla="*/ 16054 h 2705172"/>
                <a:gd name="connsiteX4" fmla="*/ 5548021 w 5548021"/>
                <a:gd name="connsiteY4" fmla="*/ 2338960 h 2705172"/>
                <a:gd name="connsiteX0" fmla="*/ 0 w 5548021"/>
                <a:gd name="connsiteY0" fmla="*/ 291795 h 2705172"/>
                <a:gd name="connsiteX1" fmla="*/ 1503980 w 5548021"/>
                <a:gd name="connsiteY1" fmla="*/ 2681546 h 2705172"/>
                <a:gd name="connsiteX2" fmla="*/ 2882630 w 5548021"/>
                <a:gd name="connsiteY2" fmla="*/ 1386401 h 2705172"/>
                <a:gd name="connsiteX3" fmla="*/ 3943773 w 5548021"/>
                <a:gd name="connsiteY3" fmla="*/ 16054 h 2705172"/>
                <a:gd name="connsiteX4" fmla="*/ 5548021 w 5548021"/>
                <a:gd name="connsiteY4" fmla="*/ 2338960 h 2705172"/>
                <a:gd name="connsiteX0" fmla="*/ 0 w 5548021"/>
                <a:gd name="connsiteY0" fmla="*/ 300560 h 2705456"/>
                <a:gd name="connsiteX1" fmla="*/ 1503980 w 5548021"/>
                <a:gd name="connsiteY1" fmla="*/ 2690311 h 2705456"/>
                <a:gd name="connsiteX2" fmla="*/ 2916725 w 5548021"/>
                <a:gd name="connsiteY2" fmla="*/ 1224702 h 2705456"/>
                <a:gd name="connsiteX3" fmla="*/ 3943773 w 5548021"/>
                <a:gd name="connsiteY3" fmla="*/ 24819 h 2705456"/>
                <a:gd name="connsiteX4" fmla="*/ 5548021 w 5548021"/>
                <a:gd name="connsiteY4" fmla="*/ 2347725 h 2705456"/>
                <a:gd name="connsiteX0" fmla="*/ 0 w 5002493"/>
                <a:gd name="connsiteY0" fmla="*/ 276230 h 2681126"/>
                <a:gd name="connsiteX1" fmla="*/ 1503980 w 5002493"/>
                <a:gd name="connsiteY1" fmla="*/ 2665981 h 2681126"/>
                <a:gd name="connsiteX2" fmla="*/ 2916725 w 5002493"/>
                <a:gd name="connsiteY2" fmla="*/ 1200372 h 2681126"/>
                <a:gd name="connsiteX3" fmla="*/ 3943773 w 5002493"/>
                <a:gd name="connsiteY3" fmla="*/ 489 h 2681126"/>
                <a:gd name="connsiteX4" fmla="*/ 5002493 w 5002493"/>
                <a:gd name="connsiteY4" fmla="*/ 1334701 h 2681126"/>
                <a:gd name="connsiteX0" fmla="*/ 0 w 5002493"/>
                <a:gd name="connsiteY0" fmla="*/ 275746 h 2687662"/>
                <a:gd name="connsiteX1" fmla="*/ 1503980 w 5002493"/>
                <a:gd name="connsiteY1" fmla="*/ 2665497 h 2687662"/>
                <a:gd name="connsiteX2" fmla="*/ 2490530 w 5002493"/>
                <a:gd name="connsiteY2" fmla="*/ 1344782 h 2687662"/>
                <a:gd name="connsiteX3" fmla="*/ 3943773 w 5002493"/>
                <a:gd name="connsiteY3" fmla="*/ 5 h 2687662"/>
                <a:gd name="connsiteX4" fmla="*/ 5002493 w 5002493"/>
                <a:gd name="connsiteY4" fmla="*/ 1334217 h 2687662"/>
                <a:gd name="connsiteX0" fmla="*/ 0 w 5011017"/>
                <a:gd name="connsiteY0" fmla="*/ 1332626 h 2665501"/>
                <a:gd name="connsiteX1" fmla="*/ 1512504 w 5011017"/>
                <a:gd name="connsiteY1" fmla="*/ 2665497 h 2665501"/>
                <a:gd name="connsiteX2" fmla="*/ 2499054 w 5011017"/>
                <a:gd name="connsiteY2" fmla="*/ 1344782 h 2665501"/>
                <a:gd name="connsiteX3" fmla="*/ 3952297 w 5011017"/>
                <a:gd name="connsiteY3" fmla="*/ 5 h 2665501"/>
                <a:gd name="connsiteX4" fmla="*/ 5011017 w 5011017"/>
                <a:gd name="connsiteY4" fmla="*/ 1334217 h 2665501"/>
                <a:gd name="connsiteX0" fmla="*/ 0 w 5011017"/>
                <a:gd name="connsiteY0" fmla="*/ 1332626 h 2656977"/>
                <a:gd name="connsiteX1" fmla="*/ 1256787 w 5011017"/>
                <a:gd name="connsiteY1" fmla="*/ 2656973 h 2656977"/>
                <a:gd name="connsiteX2" fmla="*/ 2499054 w 5011017"/>
                <a:gd name="connsiteY2" fmla="*/ 1344782 h 2656977"/>
                <a:gd name="connsiteX3" fmla="*/ 3952297 w 5011017"/>
                <a:gd name="connsiteY3" fmla="*/ 5 h 2656977"/>
                <a:gd name="connsiteX4" fmla="*/ 5011017 w 5011017"/>
                <a:gd name="connsiteY4" fmla="*/ 1334217 h 2656977"/>
                <a:gd name="connsiteX0" fmla="*/ 0 w 5011017"/>
                <a:gd name="connsiteY0" fmla="*/ 1332626 h 2656977"/>
                <a:gd name="connsiteX1" fmla="*/ 1256787 w 5011017"/>
                <a:gd name="connsiteY1" fmla="*/ 2656973 h 2656977"/>
                <a:gd name="connsiteX2" fmla="*/ 2499054 w 5011017"/>
                <a:gd name="connsiteY2" fmla="*/ 1344782 h 2656977"/>
                <a:gd name="connsiteX3" fmla="*/ 3722152 w 5011017"/>
                <a:gd name="connsiteY3" fmla="*/ 5 h 2656977"/>
                <a:gd name="connsiteX4" fmla="*/ 5011017 w 5011017"/>
                <a:gd name="connsiteY4" fmla="*/ 1334217 h 2656977"/>
                <a:gd name="connsiteX0" fmla="*/ 0 w 5011017"/>
                <a:gd name="connsiteY0" fmla="*/ 1332626 h 2656977"/>
                <a:gd name="connsiteX1" fmla="*/ 1256787 w 5011017"/>
                <a:gd name="connsiteY1" fmla="*/ 2656973 h 2656977"/>
                <a:gd name="connsiteX2" fmla="*/ 2499054 w 5011017"/>
                <a:gd name="connsiteY2" fmla="*/ 1344782 h 2656977"/>
                <a:gd name="connsiteX3" fmla="*/ 3722152 w 5011017"/>
                <a:gd name="connsiteY3" fmla="*/ 5 h 2656977"/>
                <a:gd name="connsiteX4" fmla="*/ 5011017 w 5011017"/>
                <a:gd name="connsiteY4" fmla="*/ 1334217 h 2656977"/>
                <a:gd name="connsiteX0" fmla="*/ 0 w 5011017"/>
                <a:gd name="connsiteY0" fmla="*/ 1332626 h 2656976"/>
                <a:gd name="connsiteX1" fmla="*/ 1256787 w 5011017"/>
                <a:gd name="connsiteY1" fmla="*/ 2656973 h 2656976"/>
                <a:gd name="connsiteX2" fmla="*/ 2499054 w 5011017"/>
                <a:gd name="connsiteY2" fmla="*/ 1344782 h 2656976"/>
                <a:gd name="connsiteX3" fmla="*/ 3722152 w 5011017"/>
                <a:gd name="connsiteY3" fmla="*/ 5 h 2656976"/>
                <a:gd name="connsiteX4" fmla="*/ 5011017 w 5011017"/>
                <a:gd name="connsiteY4" fmla="*/ 1334217 h 26569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011017" h="2656976">
                  <a:moveTo>
                    <a:pt x="0" y="1332626"/>
                  </a:moveTo>
                  <a:cubicBezTo>
                    <a:pt x="428913" y="2274043"/>
                    <a:pt x="840278" y="2654947"/>
                    <a:pt x="1256787" y="2656973"/>
                  </a:cubicBezTo>
                  <a:cubicBezTo>
                    <a:pt x="1673296" y="2658999"/>
                    <a:pt x="2174416" y="1863396"/>
                    <a:pt x="2499054" y="1344782"/>
                  </a:cubicBezTo>
                  <a:cubicBezTo>
                    <a:pt x="2783263" y="875466"/>
                    <a:pt x="3303492" y="1766"/>
                    <a:pt x="3722152" y="5"/>
                  </a:cubicBezTo>
                  <a:cubicBezTo>
                    <a:pt x="4140812" y="-1756"/>
                    <a:pt x="4598814" y="545989"/>
                    <a:pt x="5011017" y="1334217"/>
                  </a:cubicBezTo>
                </a:path>
              </a:pathLst>
            </a:custGeom>
            <a:ln w="38100" cmpd="sng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 16"/>
            <p:cNvSpPr/>
            <p:nvPr/>
          </p:nvSpPr>
          <p:spPr>
            <a:xfrm>
              <a:off x="4492087" y="3051314"/>
              <a:ext cx="1355300" cy="2275698"/>
            </a:xfrm>
            <a:custGeom>
              <a:avLst/>
              <a:gdLst>
                <a:gd name="connsiteX0" fmla="*/ 0 w 7578397"/>
                <a:gd name="connsiteY0" fmla="*/ 0 h 16711"/>
                <a:gd name="connsiteX1" fmla="*/ 2840854 w 7578397"/>
                <a:gd name="connsiteY1" fmla="*/ 0 h 16711"/>
                <a:gd name="connsiteX2" fmla="*/ 5339135 w 7578397"/>
                <a:gd name="connsiteY2" fmla="*/ 8356 h 16711"/>
                <a:gd name="connsiteX3" fmla="*/ 7578397 w 7578397"/>
                <a:gd name="connsiteY3" fmla="*/ 16711 h 16711"/>
                <a:gd name="connsiteX0" fmla="*/ 0 w 7578397"/>
                <a:gd name="connsiteY0" fmla="*/ 120095 h 1891519"/>
                <a:gd name="connsiteX1" fmla="*/ 2590190 w 7578397"/>
                <a:gd name="connsiteY1" fmla="*/ 1891519 h 1891519"/>
                <a:gd name="connsiteX2" fmla="*/ 5339135 w 7578397"/>
                <a:gd name="connsiteY2" fmla="*/ 128451 h 1891519"/>
                <a:gd name="connsiteX3" fmla="*/ 7578397 w 7578397"/>
                <a:gd name="connsiteY3" fmla="*/ 136806 h 1891519"/>
                <a:gd name="connsiteX0" fmla="*/ 0 w 7578397"/>
                <a:gd name="connsiteY0" fmla="*/ 24212 h 1799791"/>
                <a:gd name="connsiteX1" fmla="*/ 2590190 w 7578397"/>
                <a:gd name="connsiteY1" fmla="*/ 1795636 h 1799791"/>
                <a:gd name="connsiteX2" fmla="*/ 3968840 w 7578397"/>
                <a:gd name="connsiteY2" fmla="*/ 500491 h 1799791"/>
                <a:gd name="connsiteX3" fmla="*/ 5339135 w 7578397"/>
                <a:gd name="connsiteY3" fmla="*/ 32568 h 1799791"/>
                <a:gd name="connsiteX4" fmla="*/ 7578397 w 7578397"/>
                <a:gd name="connsiteY4" fmla="*/ 40923 h 1799791"/>
                <a:gd name="connsiteX0" fmla="*/ 0 w 6868183"/>
                <a:gd name="connsiteY0" fmla="*/ 116125 h 1798406"/>
                <a:gd name="connsiteX1" fmla="*/ 1879976 w 6868183"/>
                <a:gd name="connsiteY1" fmla="*/ 1795636 h 1798406"/>
                <a:gd name="connsiteX2" fmla="*/ 3258626 w 6868183"/>
                <a:gd name="connsiteY2" fmla="*/ 500491 h 1798406"/>
                <a:gd name="connsiteX3" fmla="*/ 4628921 w 6868183"/>
                <a:gd name="connsiteY3" fmla="*/ 32568 h 1798406"/>
                <a:gd name="connsiteX4" fmla="*/ 6868183 w 6868183"/>
                <a:gd name="connsiteY4" fmla="*/ 40923 h 1798406"/>
                <a:gd name="connsiteX0" fmla="*/ 0 w 6868183"/>
                <a:gd name="connsiteY0" fmla="*/ 116125 h 1798406"/>
                <a:gd name="connsiteX1" fmla="*/ 1879976 w 6868183"/>
                <a:gd name="connsiteY1" fmla="*/ 1795636 h 1798406"/>
                <a:gd name="connsiteX2" fmla="*/ 3258626 w 6868183"/>
                <a:gd name="connsiteY2" fmla="*/ 500491 h 1798406"/>
                <a:gd name="connsiteX3" fmla="*/ 4628921 w 6868183"/>
                <a:gd name="connsiteY3" fmla="*/ 32568 h 1798406"/>
                <a:gd name="connsiteX4" fmla="*/ 6868183 w 6868183"/>
                <a:gd name="connsiteY4" fmla="*/ 40923 h 1798406"/>
                <a:gd name="connsiteX0" fmla="*/ 0 w 6868183"/>
                <a:gd name="connsiteY0" fmla="*/ 116125 h 1798406"/>
                <a:gd name="connsiteX1" fmla="*/ 1879976 w 6868183"/>
                <a:gd name="connsiteY1" fmla="*/ 1795636 h 1798406"/>
                <a:gd name="connsiteX2" fmla="*/ 3258626 w 6868183"/>
                <a:gd name="connsiteY2" fmla="*/ 500491 h 1798406"/>
                <a:gd name="connsiteX3" fmla="*/ 4628921 w 6868183"/>
                <a:gd name="connsiteY3" fmla="*/ 32568 h 1798406"/>
                <a:gd name="connsiteX4" fmla="*/ 6868183 w 6868183"/>
                <a:gd name="connsiteY4" fmla="*/ 40923 h 1798406"/>
                <a:gd name="connsiteX0" fmla="*/ 0 w 6667652"/>
                <a:gd name="connsiteY0" fmla="*/ 122594 h 1804875"/>
                <a:gd name="connsiteX1" fmla="*/ 1879976 w 6667652"/>
                <a:gd name="connsiteY1" fmla="*/ 1802105 h 1804875"/>
                <a:gd name="connsiteX2" fmla="*/ 3258626 w 6667652"/>
                <a:gd name="connsiteY2" fmla="*/ 506960 h 1804875"/>
                <a:gd name="connsiteX3" fmla="*/ 4628921 w 6667652"/>
                <a:gd name="connsiteY3" fmla="*/ 39037 h 1804875"/>
                <a:gd name="connsiteX4" fmla="*/ 6667652 w 6667652"/>
                <a:gd name="connsiteY4" fmla="*/ 1426095 h 1804875"/>
                <a:gd name="connsiteX0" fmla="*/ 0 w 6667652"/>
                <a:gd name="connsiteY0" fmla="*/ 122594 h 1804875"/>
                <a:gd name="connsiteX1" fmla="*/ 1879976 w 6667652"/>
                <a:gd name="connsiteY1" fmla="*/ 1802105 h 1804875"/>
                <a:gd name="connsiteX2" fmla="*/ 3258626 w 6667652"/>
                <a:gd name="connsiteY2" fmla="*/ 506960 h 1804875"/>
                <a:gd name="connsiteX3" fmla="*/ 4628921 w 6667652"/>
                <a:gd name="connsiteY3" fmla="*/ 39037 h 1804875"/>
                <a:gd name="connsiteX4" fmla="*/ 6667652 w 6667652"/>
                <a:gd name="connsiteY4" fmla="*/ 1426095 h 1804875"/>
                <a:gd name="connsiteX0" fmla="*/ 0 w 6116192"/>
                <a:gd name="connsiteY0" fmla="*/ 179691 h 2368904"/>
                <a:gd name="connsiteX1" fmla="*/ 1879976 w 6116192"/>
                <a:gd name="connsiteY1" fmla="*/ 1859202 h 2368904"/>
                <a:gd name="connsiteX2" fmla="*/ 3258626 w 6116192"/>
                <a:gd name="connsiteY2" fmla="*/ 564057 h 2368904"/>
                <a:gd name="connsiteX3" fmla="*/ 4628921 w 6116192"/>
                <a:gd name="connsiteY3" fmla="*/ 96134 h 2368904"/>
                <a:gd name="connsiteX4" fmla="*/ 6116192 w 6116192"/>
                <a:gd name="connsiteY4" fmla="*/ 2368904 h 2368904"/>
                <a:gd name="connsiteX0" fmla="*/ 0 w 6116192"/>
                <a:gd name="connsiteY0" fmla="*/ 179691 h 2368904"/>
                <a:gd name="connsiteX1" fmla="*/ 1879976 w 6116192"/>
                <a:gd name="connsiteY1" fmla="*/ 1859202 h 2368904"/>
                <a:gd name="connsiteX2" fmla="*/ 3258626 w 6116192"/>
                <a:gd name="connsiteY2" fmla="*/ 564057 h 2368904"/>
                <a:gd name="connsiteX3" fmla="*/ 4628921 w 6116192"/>
                <a:gd name="connsiteY3" fmla="*/ 96134 h 2368904"/>
                <a:gd name="connsiteX4" fmla="*/ 6116192 w 6116192"/>
                <a:gd name="connsiteY4" fmla="*/ 2368904 h 2368904"/>
                <a:gd name="connsiteX0" fmla="*/ 0 w 6116192"/>
                <a:gd name="connsiteY0" fmla="*/ 1028669 h 3217882"/>
                <a:gd name="connsiteX1" fmla="*/ 1879976 w 6116192"/>
                <a:gd name="connsiteY1" fmla="*/ 2708180 h 3217882"/>
                <a:gd name="connsiteX2" fmla="*/ 3258626 w 6116192"/>
                <a:gd name="connsiteY2" fmla="*/ 1413035 h 3217882"/>
                <a:gd name="connsiteX3" fmla="*/ 4319769 w 6116192"/>
                <a:gd name="connsiteY3" fmla="*/ 42688 h 3217882"/>
                <a:gd name="connsiteX4" fmla="*/ 6116192 w 6116192"/>
                <a:gd name="connsiteY4" fmla="*/ 3217882 h 3217882"/>
                <a:gd name="connsiteX0" fmla="*/ 0 w 6116192"/>
                <a:gd name="connsiteY0" fmla="*/ 1033681 h 3222894"/>
                <a:gd name="connsiteX1" fmla="*/ 1879976 w 6116192"/>
                <a:gd name="connsiteY1" fmla="*/ 2713192 h 3222894"/>
                <a:gd name="connsiteX2" fmla="*/ 3258626 w 6116192"/>
                <a:gd name="connsiteY2" fmla="*/ 1418047 h 3222894"/>
                <a:gd name="connsiteX3" fmla="*/ 4319769 w 6116192"/>
                <a:gd name="connsiteY3" fmla="*/ 47700 h 3222894"/>
                <a:gd name="connsiteX4" fmla="*/ 6116192 w 6116192"/>
                <a:gd name="connsiteY4" fmla="*/ 3222894 h 3222894"/>
                <a:gd name="connsiteX0" fmla="*/ 0 w 6116192"/>
                <a:gd name="connsiteY0" fmla="*/ 1033681 h 3222894"/>
                <a:gd name="connsiteX1" fmla="*/ 1879976 w 6116192"/>
                <a:gd name="connsiteY1" fmla="*/ 2713192 h 3222894"/>
                <a:gd name="connsiteX2" fmla="*/ 3258626 w 6116192"/>
                <a:gd name="connsiteY2" fmla="*/ 1418047 h 3222894"/>
                <a:gd name="connsiteX3" fmla="*/ 4319769 w 6116192"/>
                <a:gd name="connsiteY3" fmla="*/ 47700 h 3222894"/>
                <a:gd name="connsiteX4" fmla="*/ 6116192 w 6116192"/>
                <a:gd name="connsiteY4" fmla="*/ 3222894 h 3222894"/>
                <a:gd name="connsiteX0" fmla="*/ 0 w 6116192"/>
                <a:gd name="connsiteY0" fmla="*/ 1033681 h 3222894"/>
                <a:gd name="connsiteX1" fmla="*/ 1879976 w 6116192"/>
                <a:gd name="connsiteY1" fmla="*/ 2713192 h 3222894"/>
                <a:gd name="connsiteX2" fmla="*/ 3258626 w 6116192"/>
                <a:gd name="connsiteY2" fmla="*/ 1418047 h 3222894"/>
                <a:gd name="connsiteX3" fmla="*/ 4319769 w 6116192"/>
                <a:gd name="connsiteY3" fmla="*/ 47700 h 3222894"/>
                <a:gd name="connsiteX4" fmla="*/ 6116192 w 6116192"/>
                <a:gd name="connsiteY4" fmla="*/ 3222894 h 3222894"/>
                <a:gd name="connsiteX0" fmla="*/ 0 w 5740196"/>
                <a:gd name="connsiteY0" fmla="*/ 323441 h 3222894"/>
                <a:gd name="connsiteX1" fmla="*/ 1503980 w 5740196"/>
                <a:gd name="connsiteY1" fmla="*/ 2713192 h 3222894"/>
                <a:gd name="connsiteX2" fmla="*/ 2882630 w 5740196"/>
                <a:gd name="connsiteY2" fmla="*/ 1418047 h 3222894"/>
                <a:gd name="connsiteX3" fmla="*/ 3943773 w 5740196"/>
                <a:gd name="connsiteY3" fmla="*/ 47700 h 3222894"/>
                <a:gd name="connsiteX4" fmla="*/ 5740196 w 5740196"/>
                <a:gd name="connsiteY4" fmla="*/ 3222894 h 3222894"/>
                <a:gd name="connsiteX0" fmla="*/ 0 w 5548021"/>
                <a:gd name="connsiteY0" fmla="*/ 291795 h 2705172"/>
                <a:gd name="connsiteX1" fmla="*/ 1503980 w 5548021"/>
                <a:gd name="connsiteY1" fmla="*/ 2681546 h 2705172"/>
                <a:gd name="connsiteX2" fmla="*/ 2882630 w 5548021"/>
                <a:gd name="connsiteY2" fmla="*/ 1386401 h 2705172"/>
                <a:gd name="connsiteX3" fmla="*/ 3943773 w 5548021"/>
                <a:gd name="connsiteY3" fmla="*/ 16054 h 2705172"/>
                <a:gd name="connsiteX4" fmla="*/ 5548021 w 5548021"/>
                <a:gd name="connsiteY4" fmla="*/ 2338960 h 2705172"/>
                <a:gd name="connsiteX0" fmla="*/ 0 w 5548021"/>
                <a:gd name="connsiteY0" fmla="*/ 291795 h 2705172"/>
                <a:gd name="connsiteX1" fmla="*/ 1503980 w 5548021"/>
                <a:gd name="connsiteY1" fmla="*/ 2681546 h 2705172"/>
                <a:gd name="connsiteX2" fmla="*/ 2882630 w 5548021"/>
                <a:gd name="connsiteY2" fmla="*/ 1386401 h 2705172"/>
                <a:gd name="connsiteX3" fmla="*/ 3943773 w 5548021"/>
                <a:gd name="connsiteY3" fmla="*/ 16054 h 2705172"/>
                <a:gd name="connsiteX4" fmla="*/ 5548021 w 5548021"/>
                <a:gd name="connsiteY4" fmla="*/ 2338960 h 2705172"/>
                <a:gd name="connsiteX0" fmla="*/ 0 w 5548021"/>
                <a:gd name="connsiteY0" fmla="*/ 300560 h 2705456"/>
                <a:gd name="connsiteX1" fmla="*/ 1503980 w 5548021"/>
                <a:gd name="connsiteY1" fmla="*/ 2690311 h 2705456"/>
                <a:gd name="connsiteX2" fmla="*/ 2916725 w 5548021"/>
                <a:gd name="connsiteY2" fmla="*/ 1224702 h 2705456"/>
                <a:gd name="connsiteX3" fmla="*/ 3943773 w 5548021"/>
                <a:gd name="connsiteY3" fmla="*/ 24819 h 2705456"/>
                <a:gd name="connsiteX4" fmla="*/ 5548021 w 5548021"/>
                <a:gd name="connsiteY4" fmla="*/ 2347725 h 2705456"/>
                <a:gd name="connsiteX0" fmla="*/ 0 w 5002493"/>
                <a:gd name="connsiteY0" fmla="*/ 276230 h 2681126"/>
                <a:gd name="connsiteX1" fmla="*/ 1503980 w 5002493"/>
                <a:gd name="connsiteY1" fmla="*/ 2665981 h 2681126"/>
                <a:gd name="connsiteX2" fmla="*/ 2916725 w 5002493"/>
                <a:gd name="connsiteY2" fmla="*/ 1200372 h 2681126"/>
                <a:gd name="connsiteX3" fmla="*/ 3943773 w 5002493"/>
                <a:gd name="connsiteY3" fmla="*/ 489 h 2681126"/>
                <a:gd name="connsiteX4" fmla="*/ 5002493 w 5002493"/>
                <a:gd name="connsiteY4" fmla="*/ 1334701 h 2681126"/>
                <a:gd name="connsiteX0" fmla="*/ 0 w 5002493"/>
                <a:gd name="connsiteY0" fmla="*/ 275746 h 2687662"/>
                <a:gd name="connsiteX1" fmla="*/ 1503980 w 5002493"/>
                <a:gd name="connsiteY1" fmla="*/ 2665497 h 2687662"/>
                <a:gd name="connsiteX2" fmla="*/ 2490530 w 5002493"/>
                <a:gd name="connsiteY2" fmla="*/ 1344782 h 2687662"/>
                <a:gd name="connsiteX3" fmla="*/ 3943773 w 5002493"/>
                <a:gd name="connsiteY3" fmla="*/ 5 h 2687662"/>
                <a:gd name="connsiteX4" fmla="*/ 5002493 w 5002493"/>
                <a:gd name="connsiteY4" fmla="*/ 1334217 h 2687662"/>
                <a:gd name="connsiteX0" fmla="*/ 0 w 5011017"/>
                <a:gd name="connsiteY0" fmla="*/ 1332626 h 2665501"/>
                <a:gd name="connsiteX1" fmla="*/ 1512504 w 5011017"/>
                <a:gd name="connsiteY1" fmla="*/ 2665497 h 2665501"/>
                <a:gd name="connsiteX2" fmla="*/ 2499054 w 5011017"/>
                <a:gd name="connsiteY2" fmla="*/ 1344782 h 2665501"/>
                <a:gd name="connsiteX3" fmla="*/ 3952297 w 5011017"/>
                <a:gd name="connsiteY3" fmla="*/ 5 h 2665501"/>
                <a:gd name="connsiteX4" fmla="*/ 5011017 w 5011017"/>
                <a:gd name="connsiteY4" fmla="*/ 1334217 h 2665501"/>
                <a:gd name="connsiteX0" fmla="*/ 0 w 5011017"/>
                <a:gd name="connsiteY0" fmla="*/ 1332626 h 2656977"/>
                <a:gd name="connsiteX1" fmla="*/ 1256787 w 5011017"/>
                <a:gd name="connsiteY1" fmla="*/ 2656973 h 2656977"/>
                <a:gd name="connsiteX2" fmla="*/ 2499054 w 5011017"/>
                <a:gd name="connsiteY2" fmla="*/ 1344782 h 2656977"/>
                <a:gd name="connsiteX3" fmla="*/ 3952297 w 5011017"/>
                <a:gd name="connsiteY3" fmla="*/ 5 h 2656977"/>
                <a:gd name="connsiteX4" fmla="*/ 5011017 w 5011017"/>
                <a:gd name="connsiteY4" fmla="*/ 1334217 h 2656977"/>
                <a:gd name="connsiteX0" fmla="*/ 0 w 5011017"/>
                <a:gd name="connsiteY0" fmla="*/ 1332626 h 2656977"/>
                <a:gd name="connsiteX1" fmla="*/ 1256787 w 5011017"/>
                <a:gd name="connsiteY1" fmla="*/ 2656973 h 2656977"/>
                <a:gd name="connsiteX2" fmla="*/ 2499054 w 5011017"/>
                <a:gd name="connsiteY2" fmla="*/ 1344782 h 2656977"/>
                <a:gd name="connsiteX3" fmla="*/ 3722152 w 5011017"/>
                <a:gd name="connsiteY3" fmla="*/ 5 h 2656977"/>
                <a:gd name="connsiteX4" fmla="*/ 5011017 w 5011017"/>
                <a:gd name="connsiteY4" fmla="*/ 1334217 h 2656977"/>
                <a:gd name="connsiteX0" fmla="*/ 0 w 5011017"/>
                <a:gd name="connsiteY0" fmla="*/ 1332626 h 2656977"/>
                <a:gd name="connsiteX1" fmla="*/ 1256787 w 5011017"/>
                <a:gd name="connsiteY1" fmla="*/ 2656973 h 2656977"/>
                <a:gd name="connsiteX2" fmla="*/ 2499054 w 5011017"/>
                <a:gd name="connsiteY2" fmla="*/ 1344782 h 2656977"/>
                <a:gd name="connsiteX3" fmla="*/ 3722152 w 5011017"/>
                <a:gd name="connsiteY3" fmla="*/ 5 h 2656977"/>
                <a:gd name="connsiteX4" fmla="*/ 5011017 w 5011017"/>
                <a:gd name="connsiteY4" fmla="*/ 1334217 h 2656977"/>
                <a:gd name="connsiteX0" fmla="*/ 0 w 5011017"/>
                <a:gd name="connsiteY0" fmla="*/ 1332626 h 2656976"/>
                <a:gd name="connsiteX1" fmla="*/ 1256787 w 5011017"/>
                <a:gd name="connsiteY1" fmla="*/ 2656973 h 2656976"/>
                <a:gd name="connsiteX2" fmla="*/ 2499054 w 5011017"/>
                <a:gd name="connsiteY2" fmla="*/ 1344782 h 2656976"/>
                <a:gd name="connsiteX3" fmla="*/ 3722152 w 5011017"/>
                <a:gd name="connsiteY3" fmla="*/ 5 h 2656976"/>
                <a:gd name="connsiteX4" fmla="*/ 5011017 w 5011017"/>
                <a:gd name="connsiteY4" fmla="*/ 1334217 h 26569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011017" h="2656976">
                  <a:moveTo>
                    <a:pt x="0" y="1332626"/>
                  </a:moveTo>
                  <a:cubicBezTo>
                    <a:pt x="428913" y="2274043"/>
                    <a:pt x="840278" y="2654947"/>
                    <a:pt x="1256787" y="2656973"/>
                  </a:cubicBezTo>
                  <a:cubicBezTo>
                    <a:pt x="1673296" y="2658999"/>
                    <a:pt x="2174416" y="1863396"/>
                    <a:pt x="2499054" y="1344782"/>
                  </a:cubicBezTo>
                  <a:cubicBezTo>
                    <a:pt x="2783263" y="875466"/>
                    <a:pt x="3303492" y="1766"/>
                    <a:pt x="3722152" y="5"/>
                  </a:cubicBezTo>
                  <a:cubicBezTo>
                    <a:pt x="4140812" y="-1756"/>
                    <a:pt x="4598814" y="545989"/>
                    <a:pt x="5011017" y="1334217"/>
                  </a:cubicBezTo>
                </a:path>
              </a:pathLst>
            </a:custGeom>
            <a:ln w="38100" cmpd="sng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 17"/>
            <p:cNvSpPr/>
            <p:nvPr/>
          </p:nvSpPr>
          <p:spPr>
            <a:xfrm>
              <a:off x="5847387" y="2215610"/>
              <a:ext cx="1790016" cy="3947106"/>
            </a:xfrm>
            <a:custGeom>
              <a:avLst/>
              <a:gdLst>
                <a:gd name="connsiteX0" fmla="*/ 0 w 7578397"/>
                <a:gd name="connsiteY0" fmla="*/ 0 h 16711"/>
                <a:gd name="connsiteX1" fmla="*/ 2840854 w 7578397"/>
                <a:gd name="connsiteY1" fmla="*/ 0 h 16711"/>
                <a:gd name="connsiteX2" fmla="*/ 5339135 w 7578397"/>
                <a:gd name="connsiteY2" fmla="*/ 8356 h 16711"/>
                <a:gd name="connsiteX3" fmla="*/ 7578397 w 7578397"/>
                <a:gd name="connsiteY3" fmla="*/ 16711 h 16711"/>
                <a:gd name="connsiteX0" fmla="*/ 0 w 7578397"/>
                <a:gd name="connsiteY0" fmla="*/ 120095 h 1891519"/>
                <a:gd name="connsiteX1" fmla="*/ 2590190 w 7578397"/>
                <a:gd name="connsiteY1" fmla="*/ 1891519 h 1891519"/>
                <a:gd name="connsiteX2" fmla="*/ 5339135 w 7578397"/>
                <a:gd name="connsiteY2" fmla="*/ 128451 h 1891519"/>
                <a:gd name="connsiteX3" fmla="*/ 7578397 w 7578397"/>
                <a:gd name="connsiteY3" fmla="*/ 136806 h 1891519"/>
                <a:gd name="connsiteX0" fmla="*/ 0 w 7578397"/>
                <a:gd name="connsiteY0" fmla="*/ 24212 h 1799791"/>
                <a:gd name="connsiteX1" fmla="*/ 2590190 w 7578397"/>
                <a:gd name="connsiteY1" fmla="*/ 1795636 h 1799791"/>
                <a:gd name="connsiteX2" fmla="*/ 3968840 w 7578397"/>
                <a:gd name="connsiteY2" fmla="*/ 500491 h 1799791"/>
                <a:gd name="connsiteX3" fmla="*/ 5339135 w 7578397"/>
                <a:gd name="connsiteY3" fmla="*/ 32568 h 1799791"/>
                <a:gd name="connsiteX4" fmla="*/ 7578397 w 7578397"/>
                <a:gd name="connsiteY4" fmla="*/ 40923 h 1799791"/>
                <a:gd name="connsiteX0" fmla="*/ 0 w 6868183"/>
                <a:gd name="connsiteY0" fmla="*/ 116125 h 1798406"/>
                <a:gd name="connsiteX1" fmla="*/ 1879976 w 6868183"/>
                <a:gd name="connsiteY1" fmla="*/ 1795636 h 1798406"/>
                <a:gd name="connsiteX2" fmla="*/ 3258626 w 6868183"/>
                <a:gd name="connsiteY2" fmla="*/ 500491 h 1798406"/>
                <a:gd name="connsiteX3" fmla="*/ 4628921 w 6868183"/>
                <a:gd name="connsiteY3" fmla="*/ 32568 h 1798406"/>
                <a:gd name="connsiteX4" fmla="*/ 6868183 w 6868183"/>
                <a:gd name="connsiteY4" fmla="*/ 40923 h 1798406"/>
                <a:gd name="connsiteX0" fmla="*/ 0 w 6868183"/>
                <a:gd name="connsiteY0" fmla="*/ 116125 h 1798406"/>
                <a:gd name="connsiteX1" fmla="*/ 1879976 w 6868183"/>
                <a:gd name="connsiteY1" fmla="*/ 1795636 h 1798406"/>
                <a:gd name="connsiteX2" fmla="*/ 3258626 w 6868183"/>
                <a:gd name="connsiteY2" fmla="*/ 500491 h 1798406"/>
                <a:gd name="connsiteX3" fmla="*/ 4628921 w 6868183"/>
                <a:gd name="connsiteY3" fmla="*/ 32568 h 1798406"/>
                <a:gd name="connsiteX4" fmla="*/ 6868183 w 6868183"/>
                <a:gd name="connsiteY4" fmla="*/ 40923 h 1798406"/>
                <a:gd name="connsiteX0" fmla="*/ 0 w 6868183"/>
                <a:gd name="connsiteY0" fmla="*/ 116125 h 1798406"/>
                <a:gd name="connsiteX1" fmla="*/ 1879976 w 6868183"/>
                <a:gd name="connsiteY1" fmla="*/ 1795636 h 1798406"/>
                <a:gd name="connsiteX2" fmla="*/ 3258626 w 6868183"/>
                <a:gd name="connsiteY2" fmla="*/ 500491 h 1798406"/>
                <a:gd name="connsiteX3" fmla="*/ 4628921 w 6868183"/>
                <a:gd name="connsiteY3" fmla="*/ 32568 h 1798406"/>
                <a:gd name="connsiteX4" fmla="*/ 6868183 w 6868183"/>
                <a:gd name="connsiteY4" fmla="*/ 40923 h 1798406"/>
                <a:gd name="connsiteX0" fmla="*/ 0 w 6667652"/>
                <a:gd name="connsiteY0" fmla="*/ 122594 h 1804875"/>
                <a:gd name="connsiteX1" fmla="*/ 1879976 w 6667652"/>
                <a:gd name="connsiteY1" fmla="*/ 1802105 h 1804875"/>
                <a:gd name="connsiteX2" fmla="*/ 3258626 w 6667652"/>
                <a:gd name="connsiteY2" fmla="*/ 506960 h 1804875"/>
                <a:gd name="connsiteX3" fmla="*/ 4628921 w 6667652"/>
                <a:gd name="connsiteY3" fmla="*/ 39037 h 1804875"/>
                <a:gd name="connsiteX4" fmla="*/ 6667652 w 6667652"/>
                <a:gd name="connsiteY4" fmla="*/ 1426095 h 1804875"/>
                <a:gd name="connsiteX0" fmla="*/ 0 w 6667652"/>
                <a:gd name="connsiteY0" fmla="*/ 122594 h 1804875"/>
                <a:gd name="connsiteX1" fmla="*/ 1879976 w 6667652"/>
                <a:gd name="connsiteY1" fmla="*/ 1802105 h 1804875"/>
                <a:gd name="connsiteX2" fmla="*/ 3258626 w 6667652"/>
                <a:gd name="connsiteY2" fmla="*/ 506960 h 1804875"/>
                <a:gd name="connsiteX3" fmla="*/ 4628921 w 6667652"/>
                <a:gd name="connsiteY3" fmla="*/ 39037 h 1804875"/>
                <a:gd name="connsiteX4" fmla="*/ 6667652 w 6667652"/>
                <a:gd name="connsiteY4" fmla="*/ 1426095 h 1804875"/>
                <a:gd name="connsiteX0" fmla="*/ 0 w 6116192"/>
                <a:gd name="connsiteY0" fmla="*/ 179691 h 2368904"/>
                <a:gd name="connsiteX1" fmla="*/ 1879976 w 6116192"/>
                <a:gd name="connsiteY1" fmla="*/ 1859202 h 2368904"/>
                <a:gd name="connsiteX2" fmla="*/ 3258626 w 6116192"/>
                <a:gd name="connsiteY2" fmla="*/ 564057 h 2368904"/>
                <a:gd name="connsiteX3" fmla="*/ 4628921 w 6116192"/>
                <a:gd name="connsiteY3" fmla="*/ 96134 h 2368904"/>
                <a:gd name="connsiteX4" fmla="*/ 6116192 w 6116192"/>
                <a:gd name="connsiteY4" fmla="*/ 2368904 h 2368904"/>
                <a:gd name="connsiteX0" fmla="*/ 0 w 6116192"/>
                <a:gd name="connsiteY0" fmla="*/ 179691 h 2368904"/>
                <a:gd name="connsiteX1" fmla="*/ 1879976 w 6116192"/>
                <a:gd name="connsiteY1" fmla="*/ 1859202 h 2368904"/>
                <a:gd name="connsiteX2" fmla="*/ 3258626 w 6116192"/>
                <a:gd name="connsiteY2" fmla="*/ 564057 h 2368904"/>
                <a:gd name="connsiteX3" fmla="*/ 4628921 w 6116192"/>
                <a:gd name="connsiteY3" fmla="*/ 96134 h 2368904"/>
                <a:gd name="connsiteX4" fmla="*/ 6116192 w 6116192"/>
                <a:gd name="connsiteY4" fmla="*/ 2368904 h 2368904"/>
                <a:gd name="connsiteX0" fmla="*/ 0 w 6116192"/>
                <a:gd name="connsiteY0" fmla="*/ 1028669 h 3217882"/>
                <a:gd name="connsiteX1" fmla="*/ 1879976 w 6116192"/>
                <a:gd name="connsiteY1" fmla="*/ 2708180 h 3217882"/>
                <a:gd name="connsiteX2" fmla="*/ 3258626 w 6116192"/>
                <a:gd name="connsiteY2" fmla="*/ 1413035 h 3217882"/>
                <a:gd name="connsiteX3" fmla="*/ 4319769 w 6116192"/>
                <a:gd name="connsiteY3" fmla="*/ 42688 h 3217882"/>
                <a:gd name="connsiteX4" fmla="*/ 6116192 w 6116192"/>
                <a:gd name="connsiteY4" fmla="*/ 3217882 h 3217882"/>
                <a:gd name="connsiteX0" fmla="*/ 0 w 6116192"/>
                <a:gd name="connsiteY0" fmla="*/ 1033681 h 3222894"/>
                <a:gd name="connsiteX1" fmla="*/ 1879976 w 6116192"/>
                <a:gd name="connsiteY1" fmla="*/ 2713192 h 3222894"/>
                <a:gd name="connsiteX2" fmla="*/ 3258626 w 6116192"/>
                <a:gd name="connsiteY2" fmla="*/ 1418047 h 3222894"/>
                <a:gd name="connsiteX3" fmla="*/ 4319769 w 6116192"/>
                <a:gd name="connsiteY3" fmla="*/ 47700 h 3222894"/>
                <a:gd name="connsiteX4" fmla="*/ 6116192 w 6116192"/>
                <a:gd name="connsiteY4" fmla="*/ 3222894 h 3222894"/>
                <a:gd name="connsiteX0" fmla="*/ 0 w 6116192"/>
                <a:gd name="connsiteY0" fmla="*/ 1033681 h 3222894"/>
                <a:gd name="connsiteX1" fmla="*/ 1879976 w 6116192"/>
                <a:gd name="connsiteY1" fmla="*/ 2713192 h 3222894"/>
                <a:gd name="connsiteX2" fmla="*/ 3258626 w 6116192"/>
                <a:gd name="connsiteY2" fmla="*/ 1418047 h 3222894"/>
                <a:gd name="connsiteX3" fmla="*/ 4319769 w 6116192"/>
                <a:gd name="connsiteY3" fmla="*/ 47700 h 3222894"/>
                <a:gd name="connsiteX4" fmla="*/ 6116192 w 6116192"/>
                <a:gd name="connsiteY4" fmla="*/ 3222894 h 3222894"/>
                <a:gd name="connsiteX0" fmla="*/ 0 w 6116192"/>
                <a:gd name="connsiteY0" fmla="*/ 1033681 h 3222894"/>
                <a:gd name="connsiteX1" fmla="*/ 1879976 w 6116192"/>
                <a:gd name="connsiteY1" fmla="*/ 2713192 h 3222894"/>
                <a:gd name="connsiteX2" fmla="*/ 3258626 w 6116192"/>
                <a:gd name="connsiteY2" fmla="*/ 1418047 h 3222894"/>
                <a:gd name="connsiteX3" fmla="*/ 4319769 w 6116192"/>
                <a:gd name="connsiteY3" fmla="*/ 47700 h 3222894"/>
                <a:gd name="connsiteX4" fmla="*/ 6116192 w 6116192"/>
                <a:gd name="connsiteY4" fmla="*/ 3222894 h 3222894"/>
                <a:gd name="connsiteX0" fmla="*/ 0 w 5740196"/>
                <a:gd name="connsiteY0" fmla="*/ 323441 h 3222894"/>
                <a:gd name="connsiteX1" fmla="*/ 1503980 w 5740196"/>
                <a:gd name="connsiteY1" fmla="*/ 2713192 h 3222894"/>
                <a:gd name="connsiteX2" fmla="*/ 2882630 w 5740196"/>
                <a:gd name="connsiteY2" fmla="*/ 1418047 h 3222894"/>
                <a:gd name="connsiteX3" fmla="*/ 3943773 w 5740196"/>
                <a:gd name="connsiteY3" fmla="*/ 47700 h 3222894"/>
                <a:gd name="connsiteX4" fmla="*/ 5740196 w 5740196"/>
                <a:gd name="connsiteY4" fmla="*/ 3222894 h 3222894"/>
                <a:gd name="connsiteX0" fmla="*/ 0 w 5548021"/>
                <a:gd name="connsiteY0" fmla="*/ 291795 h 2705172"/>
                <a:gd name="connsiteX1" fmla="*/ 1503980 w 5548021"/>
                <a:gd name="connsiteY1" fmla="*/ 2681546 h 2705172"/>
                <a:gd name="connsiteX2" fmla="*/ 2882630 w 5548021"/>
                <a:gd name="connsiteY2" fmla="*/ 1386401 h 2705172"/>
                <a:gd name="connsiteX3" fmla="*/ 3943773 w 5548021"/>
                <a:gd name="connsiteY3" fmla="*/ 16054 h 2705172"/>
                <a:gd name="connsiteX4" fmla="*/ 5548021 w 5548021"/>
                <a:gd name="connsiteY4" fmla="*/ 2338960 h 2705172"/>
                <a:gd name="connsiteX0" fmla="*/ 0 w 5548021"/>
                <a:gd name="connsiteY0" fmla="*/ 291795 h 2705172"/>
                <a:gd name="connsiteX1" fmla="*/ 1503980 w 5548021"/>
                <a:gd name="connsiteY1" fmla="*/ 2681546 h 2705172"/>
                <a:gd name="connsiteX2" fmla="*/ 2882630 w 5548021"/>
                <a:gd name="connsiteY2" fmla="*/ 1386401 h 2705172"/>
                <a:gd name="connsiteX3" fmla="*/ 3943773 w 5548021"/>
                <a:gd name="connsiteY3" fmla="*/ 16054 h 2705172"/>
                <a:gd name="connsiteX4" fmla="*/ 5548021 w 5548021"/>
                <a:gd name="connsiteY4" fmla="*/ 2338960 h 2705172"/>
                <a:gd name="connsiteX0" fmla="*/ 0 w 5548021"/>
                <a:gd name="connsiteY0" fmla="*/ 300560 h 2705456"/>
                <a:gd name="connsiteX1" fmla="*/ 1503980 w 5548021"/>
                <a:gd name="connsiteY1" fmla="*/ 2690311 h 2705456"/>
                <a:gd name="connsiteX2" fmla="*/ 2916725 w 5548021"/>
                <a:gd name="connsiteY2" fmla="*/ 1224702 h 2705456"/>
                <a:gd name="connsiteX3" fmla="*/ 3943773 w 5548021"/>
                <a:gd name="connsiteY3" fmla="*/ 24819 h 2705456"/>
                <a:gd name="connsiteX4" fmla="*/ 5548021 w 5548021"/>
                <a:gd name="connsiteY4" fmla="*/ 2347725 h 2705456"/>
                <a:gd name="connsiteX0" fmla="*/ 0 w 5002493"/>
                <a:gd name="connsiteY0" fmla="*/ 276230 h 2681126"/>
                <a:gd name="connsiteX1" fmla="*/ 1503980 w 5002493"/>
                <a:gd name="connsiteY1" fmla="*/ 2665981 h 2681126"/>
                <a:gd name="connsiteX2" fmla="*/ 2916725 w 5002493"/>
                <a:gd name="connsiteY2" fmla="*/ 1200372 h 2681126"/>
                <a:gd name="connsiteX3" fmla="*/ 3943773 w 5002493"/>
                <a:gd name="connsiteY3" fmla="*/ 489 h 2681126"/>
                <a:gd name="connsiteX4" fmla="*/ 5002493 w 5002493"/>
                <a:gd name="connsiteY4" fmla="*/ 1334701 h 2681126"/>
                <a:gd name="connsiteX0" fmla="*/ 0 w 5002493"/>
                <a:gd name="connsiteY0" fmla="*/ 275746 h 2687662"/>
                <a:gd name="connsiteX1" fmla="*/ 1503980 w 5002493"/>
                <a:gd name="connsiteY1" fmla="*/ 2665497 h 2687662"/>
                <a:gd name="connsiteX2" fmla="*/ 2490530 w 5002493"/>
                <a:gd name="connsiteY2" fmla="*/ 1344782 h 2687662"/>
                <a:gd name="connsiteX3" fmla="*/ 3943773 w 5002493"/>
                <a:gd name="connsiteY3" fmla="*/ 5 h 2687662"/>
                <a:gd name="connsiteX4" fmla="*/ 5002493 w 5002493"/>
                <a:gd name="connsiteY4" fmla="*/ 1334217 h 2687662"/>
                <a:gd name="connsiteX0" fmla="*/ 0 w 5011017"/>
                <a:gd name="connsiteY0" fmla="*/ 1332626 h 2665501"/>
                <a:gd name="connsiteX1" fmla="*/ 1512504 w 5011017"/>
                <a:gd name="connsiteY1" fmla="*/ 2665497 h 2665501"/>
                <a:gd name="connsiteX2" fmla="*/ 2499054 w 5011017"/>
                <a:gd name="connsiteY2" fmla="*/ 1344782 h 2665501"/>
                <a:gd name="connsiteX3" fmla="*/ 3952297 w 5011017"/>
                <a:gd name="connsiteY3" fmla="*/ 5 h 2665501"/>
                <a:gd name="connsiteX4" fmla="*/ 5011017 w 5011017"/>
                <a:gd name="connsiteY4" fmla="*/ 1334217 h 2665501"/>
                <a:gd name="connsiteX0" fmla="*/ 0 w 5011017"/>
                <a:gd name="connsiteY0" fmla="*/ 1332626 h 2656977"/>
                <a:gd name="connsiteX1" fmla="*/ 1256787 w 5011017"/>
                <a:gd name="connsiteY1" fmla="*/ 2656973 h 2656977"/>
                <a:gd name="connsiteX2" fmla="*/ 2499054 w 5011017"/>
                <a:gd name="connsiteY2" fmla="*/ 1344782 h 2656977"/>
                <a:gd name="connsiteX3" fmla="*/ 3952297 w 5011017"/>
                <a:gd name="connsiteY3" fmla="*/ 5 h 2656977"/>
                <a:gd name="connsiteX4" fmla="*/ 5011017 w 5011017"/>
                <a:gd name="connsiteY4" fmla="*/ 1334217 h 2656977"/>
                <a:gd name="connsiteX0" fmla="*/ 0 w 5011017"/>
                <a:gd name="connsiteY0" fmla="*/ 1332626 h 2656977"/>
                <a:gd name="connsiteX1" fmla="*/ 1256787 w 5011017"/>
                <a:gd name="connsiteY1" fmla="*/ 2656973 h 2656977"/>
                <a:gd name="connsiteX2" fmla="*/ 2499054 w 5011017"/>
                <a:gd name="connsiteY2" fmla="*/ 1344782 h 2656977"/>
                <a:gd name="connsiteX3" fmla="*/ 3722152 w 5011017"/>
                <a:gd name="connsiteY3" fmla="*/ 5 h 2656977"/>
                <a:gd name="connsiteX4" fmla="*/ 5011017 w 5011017"/>
                <a:gd name="connsiteY4" fmla="*/ 1334217 h 2656977"/>
                <a:gd name="connsiteX0" fmla="*/ 0 w 5011017"/>
                <a:gd name="connsiteY0" fmla="*/ 1332626 h 2656977"/>
                <a:gd name="connsiteX1" fmla="*/ 1256787 w 5011017"/>
                <a:gd name="connsiteY1" fmla="*/ 2656973 h 2656977"/>
                <a:gd name="connsiteX2" fmla="*/ 2499054 w 5011017"/>
                <a:gd name="connsiteY2" fmla="*/ 1344782 h 2656977"/>
                <a:gd name="connsiteX3" fmla="*/ 3722152 w 5011017"/>
                <a:gd name="connsiteY3" fmla="*/ 5 h 2656977"/>
                <a:gd name="connsiteX4" fmla="*/ 5011017 w 5011017"/>
                <a:gd name="connsiteY4" fmla="*/ 1334217 h 2656977"/>
                <a:gd name="connsiteX0" fmla="*/ 0 w 5011017"/>
                <a:gd name="connsiteY0" fmla="*/ 1332626 h 2656976"/>
                <a:gd name="connsiteX1" fmla="*/ 1256787 w 5011017"/>
                <a:gd name="connsiteY1" fmla="*/ 2656973 h 2656976"/>
                <a:gd name="connsiteX2" fmla="*/ 2499054 w 5011017"/>
                <a:gd name="connsiteY2" fmla="*/ 1344782 h 2656976"/>
                <a:gd name="connsiteX3" fmla="*/ 3722152 w 5011017"/>
                <a:gd name="connsiteY3" fmla="*/ 5 h 2656976"/>
                <a:gd name="connsiteX4" fmla="*/ 5011017 w 5011017"/>
                <a:gd name="connsiteY4" fmla="*/ 1334217 h 26569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011017" h="2656976">
                  <a:moveTo>
                    <a:pt x="0" y="1332626"/>
                  </a:moveTo>
                  <a:cubicBezTo>
                    <a:pt x="428913" y="2274043"/>
                    <a:pt x="840278" y="2654947"/>
                    <a:pt x="1256787" y="2656973"/>
                  </a:cubicBezTo>
                  <a:cubicBezTo>
                    <a:pt x="1673296" y="2658999"/>
                    <a:pt x="2174416" y="1863396"/>
                    <a:pt x="2499054" y="1344782"/>
                  </a:cubicBezTo>
                  <a:cubicBezTo>
                    <a:pt x="2783263" y="875466"/>
                    <a:pt x="3303492" y="1766"/>
                    <a:pt x="3722152" y="5"/>
                  </a:cubicBezTo>
                  <a:cubicBezTo>
                    <a:pt x="4140812" y="-1756"/>
                    <a:pt x="4598814" y="545989"/>
                    <a:pt x="5011017" y="1334217"/>
                  </a:cubicBezTo>
                </a:path>
              </a:pathLst>
            </a:custGeom>
            <a:ln w="38100" cmpd="sng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Digitalizovaný signál</a:t>
            </a:r>
          </a:p>
        </p:txBody>
      </p:sp>
      <p:grpSp>
        <p:nvGrpSpPr>
          <p:cNvPr id="148" name="Group 147"/>
          <p:cNvGrpSpPr/>
          <p:nvPr/>
        </p:nvGrpSpPr>
        <p:grpSpPr>
          <a:xfrm>
            <a:off x="630772" y="1495360"/>
            <a:ext cx="7694238" cy="5168892"/>
            <a:chOff x="630772" y="1495360"/>
            <a:chExt cx="7694238" cy="5168892"/>
          </a:xfrm>
        </p:grpSpPr>
        <p:cxnSp>
          <p:nvCxnSpPr>
            <p:cNvPr id="11" name="Straight Connector 10"/>
            <p:cNvCxnSpPr/>
            <p:nvPr/>
          </p:nvCxnSpPr>
          <p:spPr>
            <a:xfrm>
              <a:off x="630772" y="4227519"/>
              <a:ext cx="7214258" cy="0"/>
            </a:xfrm>
            <a:prstGeom prst="line">
              <a:avLst/>
            </a:prstGeom>
            <a:ln w="12700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912055" y="1495360"/>
              <a:ext cx="0" cy="5168892"/>
            </a:xfrm>
            <a:prstGeom prst="line">
              <a:avLst/>
            </a:prstGeom>
            <a:ln w="12700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7" name="TextBox 86"/>
            <p:cNvSpPr txBox="1"/>
            <p:nvPr/>
          </p:nvSpPr>
          <p:spPr>
            <a:xfrm>
              <a:off x="7933068" y="4042853"/>
              <a:ext cx="39194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1s</a:t>
              </a:r>
            </a:p>
          </p:txBody>
        </p:sp>
      </p:grpSp>
      <p:sp>
        <p:nvSpPr>
          <p:cNvPr id="139" name="Freeform 138"/>
          <p:cNvSpPr/>
          <p:nvPr/>
        </p:nvSpPr>
        <p:spPr>
          <a:xfrm>
            <a:off x="909108" y="2199834"/>
            <a:ext cx="6870362" cy="4045752"/>
          </a:xfrm>
          <a:custGeom>
            <a:avLst/>
            <a:gdLst>
              <a:gd name="connsiteX0" fmla="*/ 0 w 6870362"/>
              <a:gd name="connsiteY0" fmla="*/ 2019406 h 4045752"/>
              <a:gd name="connsiteX1" fmla="*/ 6940 w 6870362"/>
              <a:gd name="connsiteY1" fmla="*/ 3268523 h 4045752"/>
              <a:gd name="connsiteX2" fmla="*/ 187374 w 6870362"/>
              <a:gd name="connsiteY2" fmla="*/ 3268523 h 4045752"/>
              <a:gd name="connsiteX3" fmla="*/ 187374 w 6870362"/>
              <a:gd name="connsiteY3" fmla="*/ 3893082 h 4045752"/>
              <a:gd name="connsiteX4" fmla="*/ 367808 w 6870362"/>
              <a:gd name="connsiteY4" fmla="*/ 3893082 h 4045752"/>
              <a:gd name="connsiteX5" fmla="*/ 562121 w 6870362"/>
              <a:gd name="connsiteY5" fmla="*/ 3893082 h 4045752"/>
              <a:gd name="connsiteX6" fmla="*/ 576000 w 6870362"/>
              <a:gd name="connsiteY6" fmla="*/ 3268523 h 4045752"/>
              <a:gd name="connsiteX7" fmla="*/ 770314 w 6870362"/>
              <a:gd name="connsiteY7" fmla="*/ 3275463 h 4045752"/>
              <a:gd name="connsiteX8" fmla="*/ 770314 w 6870362"/>
              <a:gd name="connsiteY8" fmla="*/ 2019406 h 4045752"/>
              <a:gd name="connsiteX9" fmla="*/ 957687 w 6870362"/>
              <a:gd name="connsiteY9" fmla="*/ 2019406 h 4045752"/>
              <a:gd name="connsiteX10" fmla="*/ 950747 w 6870362"/>
              <a:gd name="connsiteY10" fmla="*/ 943777 h 4045752"/>
              <a:gd name="connsiteX11" fmla="*/ 1145061 w 6870362"/>
              <a:gd name="connsiteY11" fmla="*/ 936838 h 4045752"/>
              <a:gd name="connsiteX12" fmla="*/ 1138121 w 6870362"/>
              <a:gd name="connsiteY12" fmla="*/ 6940 h 4045752"/>
              <a:gd name="connsiteX13" fmla="*/ 1492049 w 6870362"/>
              <a:gd name="connsiteY13" fmla="*/ 6940 h 4045752"/>
              <a:gd name="connsiteX14" fmla="*/ 1485109 w 6870362"/>
              <a:gd name="connsiteY14" fmla="*/ 638438 h 4045752"/>
              <a:gd name="connsiteX15" fmla="*/ 1693302 w 6870362"/>
              <a:gd name="connsiteY15" fmla="*/ 645377 h 4045752"/>
              <a:gd name="connsiteX16" fmla="*/ 1679422 w 6870362"/>
              <a:gd name="connsiteY16" fmla="*/ 1721006 h 4045752"/>
              <a:gd name="connsiteX17" fmla="*/ 1852916 w 6870362"/>
              <a:gd name="connsiteY17" fmla="*/ 1721006 h 4045752"/>
              <a:gd name="connsiteX18" fmla="*/ 1845976 w 6870362"/>
              <a:gd name="connsiteY18" fmla="*/ 2956244 h 4045752"/>
              <a:gd name="connsiteX19" fmla="*/ 2033350 w 6870362"/>
              <a:gd name="connsiteY19" fmla="*/ 2956244 h 4045752"/>
              <a:gd name="connsiteX20" fmla="*/ 2047229 w 6870362"/>
              <a:gd name="connsiteY20" fmla="*/ 3580802 h 4045752"/>
              <a:gd name="connsiteX21" fmla="*/ 2435856 w 6870362"/>
              <a:gd name="connsiteY21" fmla="*/ 3566923 h 4045752"/>
              <a:gd name="connsiteX22" fmla="*/ 2435856 w 6870362"/>
              <a:gd name="connsiteY22" fmla="*/ 2796635 h 4045752"/>
              <a:gd name="connsiteX23" fmla="*/ 2637109 w 6870362"/>
              <a:gd name="connsiteY23" fmla="*/ 2796635 h 4045752"/>
              <a:gd name="connsiteX24" fmla="*/ 2630169 w 6870362"/>
              <a:gd name="connsiteY24" fmla="*/ 1714066 h 4045752"/>
              <a:gd name="connsiteX25" fmla="*/ 2810603 w 6870362"/>
              <a:gd name="connsiteY25" fmla="*/ 1714066 h 4045752"/>
              <a:gd name="connsiteX26" fmla="*/ 2803663 w 6870362"/>
              <a:gd name="connsiteY26" fmla="*/ 784168 h 4045752"/>
              <a:gd name="connsiteX27" fmla="*/ 2991037 w 6870362"/>
              <a:gd name="connsiteY27" fmla="*/ 784168 h 4045752"/>
              <a:gd name="connsiteX28" fmla="*/ 2997976 w 6870362"/>
              <a:gd name="connsiteY28" fmla="*/ 326158 h 4045752"/>
              <a:gd name="connsiteX29" fmla="*/ 3338025 w 6870362"/>
              <a:gd name="connsiteY29" fmla="*/ 326158 h 4045752"/>
              <a:gd name="connsiteX30" fmla="*/ 3338025 w 6870362"/>
              <a:gd name="connsiteY30" fmla="*/ 1408727 h 4045752"/>
              <a:gd name="connsiteX31" fmla="*/ 3525398 w 6870362"/>
              <a:gd name="connsiteY31" fmla="*/ 1408727 h 4045752"/>
              <a:gd name="connsiteX32" fmla="*/ 3525398 w 6870362"/>
              <a:gd name="connsiteY32" fmla="*/ 2338625 h 4045752"/>
              <a:gd name="connsiteX33" fmla="*/ 3712772 w 6870362"/>
              <a:gd name="connsiteY33" fmla="*/ 2324746 h 4045752"/>
              <a:gd name="connsiteX34" fmla="*/ 3719711 w 6870362"/>
              <a:gd name="connsiteY34" fmla="*/ 3115853 h 4045752"/>
              <a:gd name="connsiteX35" fmla="*/ 4094458 w 6870362"/>
              <a:gd name="connsiteY35" fmla="*/ 3101974 h 4045752"/>
              <a:gd name="connsiteX36" fmla="*/ 4101398 w 6870362"/>
              <a:gd name="connsiteY36" fmla="*/ 2192895 h 4045752"/>
              <a:gd name="connsiteX37" fmla="*/ 4309591 w 6870362"/>
              <a:gd name="connsiteY37" fmla="*/ 2179015 h 4045752"/>
              <a:gd name="connsiteX38" fmla="*/ 4309591 w 6870362"/>
              <a:gd name="connsiteY38" fmla="*/ 1387908 h 4045752"/>
              <a:gd name="connsiteX39" fmla="*/ 4483085 w 6870362"/>
              <a:gd name="connsiteY39" fmla="*/ 1394848 h 4045752"/>
              <a:gd name="connsiteX40" fmla="*/ 4469205 w 6870362"/>
              <a:gd name="connsiteY40" fmla="*/ 784168 h 4045752"/>
              <a:gd name="connsiteX41" fmla="*/ 4830073 w 6870362"/>
              <a:gd name="connsiteY41" fmla="*/ 784168 h 4045752"/>
              <a:gd name="connsiteX42" fmla="*/ 4843952 w 6870362"/>
              <a:gd name="connsiteY42" fmla="*/ 2185955 h 4045752"/>
              <a:gd name="connsiteX43" fmla="*/ 5031326 w 6870362"/>
              <a:gd name="connsiteY43" fmla="*/ 2185955 h 4045752"/>
              <a:gd name="connsiteX44" fmla="*/ 5010506 w 6870362"/>
              <a:gd name="connsiteY44" fmla="*/ 3275463 h 4045752"/>
              <a:gd name="connsiteX45" fmla="*/ 5190940 w 6870362"/>
              <a:gd name="connsiteY45" fmla="*/ 3268523 h 4045752"/>
              <a:gd name="connsiteX46" fmla="*/ 5197880 w 6870362"/>
              <a:gd name="connsiteY46" fmla="*/ 3886142 h 4045752"/>
              <a:gd name="connsiteX47" fmla="*/ 5197880 w 6870362"/>
              <a:gd name="connsiteY47" fmla="*/ 4045752 h 4045752"/>
              <a:gd name="connsiteX48" fmla="*/ 5586506 w 6870362"/>
              <a:gd name="connsiteY48" fmla="*/ 4038812 h 4045752"/>
              <a:gd name="connsiteX49" fmla="*/ 5586506 w 6870362"/>
              <a:gd name="connsiteY49" fmla="*/ 2643965 h 4045752"/>
              <a:gd name="connsiteX50" fmla="*/ 5787759 w 6870362"/>
              <a:gd name="connsiteY50" fmla="*/ 2650904 h 4045752"/>
              <a:gd name="connsiteX51" fmla="*/ 5766940 w 6870362"/>
              <a:gd name="connsiteY51" fmla="*/ 1394848 h 4045752"/>
              <a:gd name="connsiteX52" fmla="*/ 5982073 w 6870362"/>
              <a:gd name="connsiteY52" fmla="*/ 1394848 h 4045752"/>
              <a:gd name="connsiteX53" fmla="*/ 5975133 w 6870362"/>
              <a:gd name="connsiteY53" fmla="*/ 471889 h 4045752"/>
              <a:gd name="connsiteX54" fmla="*/ 6148627 w 6870362"/>
              <a:gd name="connsiteY54" fmla="*/ 471889 h 4045752"/>
              <a:gd name="connsiteX55" fmla="*/ 6134747 w 6870362"/>
              <a:gd name="connsiteY55" fmla="*/ 6940 h 4045752"/>
              <a:gd name="connsiteX56" fmla="*/ 6336000 w 6870362"/>
              <a:gd name="connsiteY56" fmla="*/ 0 h 4045752"/>
              <a:gd name="connsiteX57" fmla="*/ 6336000 w 6870362"/>
              <a:gd name="connsiteY57" fmla="*/ 471889 h 4045752"/>
              <a:gd name="connsiteX58" fmla="*/ 6502555 w 6870362"/>
              <a:gd name="connsiteY58" fmla="*/ 478828 h 4045752"/>
              <a:gd name="connsiteX59" fmla="*/ 6509494 w 6870362"/>
              <a:gd name="connsiteY59" fmla="*/ 1415666 h 4045752"/>
              <a:gd name="connsiteX60" fmla="*/ 6689928 w 6870362"/>
              <a:gd name="connsiteY60" fmla="*/ 1408727 h 4045752"/>
              <a:gd name="connsiteX61" fmla="*/ 6696868 w 6870362"/>
              <a:gd name="connsiteY61" fmla="*/ 1866736 h 4045752"/>
              <a:gd name="connsiteX62" fmla="*/ 6870362 w 6870362"/>
              <a:gd name="connsiteY62" fmla="*/ 1880615 h 4045752"/>
              <a:gd name="connsiteX63" fmla="*/ 6870362 w 6870362"/>
              <a:gd name="connsiteY63" fmla="*/ 2026346 h 40457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</a:cxnLst>
            <a:rect l="l" t="t" r="r" b="b"/>
            <a:pathLst>
              <a:path w="6870362" h="4045752">
                <a:moveTo>
                  <a:pt x="0" y="2019406"/>
                </a:moveTo>
                <a:cubicBezTo>
                  <a:pt x="2313" y="2435778"/>
                  <a:pt x="4627" y="2852151"/>
                  <a:pt x="6940" y="3268523"/>
                </a:cubicBezTo>
                <a:lnTo>
                  <a:pt x="187374" y="3268523"/>
                </a:lnTo>
                <a:lnTo>
                  <a:pt x="187374" y="3893082"/>
                </a:lnTo>
                <a:lnTo>
                  <a:pt x="367808" y="3893082"/>
                </a:lnTo>
                <a:lnTo>
                  <a:pt x="562121" y="3893082"/>
                </a:lnTo>
                <a:lnTo>
                  <a:pt x="576000" y="3268523"/>
                </a:lnTo>
                <a:lnTo>
                  <a:pt x="770314" y="3275463"/>
                </a:lnTo>
                <a:lnTo>
                  <a:pt x="770314" y="2019406"/>
                </a:lnTo>
                <a:lnTo>
                  <a:pt x="957687" y="2019406"/>
                </a:lnTo>
                <a:cubicBezTo>
                  <a:pt x="955374" y="1660863"/>
                  <a:pt x="953060" y="1302320"/>
                  <a:pt x="950747" y="943777"/>
                </a:cubicBezTo>
                <a:lnTo>
                  <a:pt x="1145061" y="936838"/>
                </a:lnTo>
                <a:cubicBezTo>
                  <a:pt x="1142748" y="626872"/>
                  <a:pt x="1140434" y="316906"/>
                  <a:pt x="1138121" y="6940"/>
                </a:cubicBezTo>
                <a:lnTo>
                  <a:pt x="1492049" y="6940"/>
                </a:lnTo>
                <a:cubicBezTo>
                  <a:pt x="1489736" y="217439"/>
                  <a:pt x="1487422" y="427939"/>
                  <a:pt x="1485109" y="638438"/>
                </a:cubicBezTo>
                <a:lnTo>
                  <a:pt x="1693302" y="645377"/>
                </a:lnTo>
                <a:lnTo>
                  <a:pt x="1679422" y="1721006"/>
                </a:lnTo>
                <a:lnTo>
                  <a:pt x="1852916" y="1721006"/>
                </a:lnTo>
                <a:cubicBezTo>
                  <a:pt x="1850603" y="2132752"/>
                  <a:pt x="1848289" y="2544498"/>
                  <a:pt x="1845976" y="2956244"/>
                </a:cubicBezTo>
                <a:lnTo>
                  <a:pt x="2033350" y="2956244"/>
                </a:lnTo>
                <a:lnTo>
                  <a:pt x="2047229" y="3580802"/>
                </a:lnTo>
                <a:lnTo>
                  <a:pt x="2435856" y="3566923"/>
                </a:lnTo>
                <a:lnTo>
                  <a:pt x="2435856" y="2796635"/>
                </a:lnTo>
                <a:lnTo>
                  <a:pt x="2637109" y="2796635"/>
                </a:lnTo>
                <a:cubicBezTo>
                  <a:pt x="2634796" y="2435779"/>
                  <a:pt x="2632482" y="2074922"/>
                  <a:pt x="2630169" y="1714066"/>
                </a:cubicBezTo>
                <a:lnTo>
                  <a:pt x="2810603" y="1714066"/>
                </a:lnTo>
                <a:cubicBezTo>
                  <a:pt x="2808290" y="1404100"/>
                  <a:pt x="2805976" y="1094134"/>
                  <a:pt x="2803663" y="784168"/>
                </a:cubicBezTo>
                <a:lnTo>
                  <a:pt x="2991037" y="784168"/>
                </a:lnTo>
                <a:lnTo>
                  <a:pt x="2997976" y="326158"/>
                </a:lnTo>
                <a:lnTo>
                  <a:pt x="3338025" y="326158"/>
                </a:lnTo>
                <a:lnTo>
                  <a:pt x="3338025" y="1408727"/>
                </a:lnTo>
                <a:lnTo>
                  <a:pt x="3525398" y="1408727"/>
                </a:lnTo>
                <a:lnTo>
                  <a:pt x="3525398" y="2338625"/>
                </a:lnTo>
                <a:lnTo>
                  <a:pt x="3712772" y="2324746"/>
                </a:lnTo>
                <a:lnTo>
                  <a:pt x="3719711" y="3115853"/>
                </a:lnTo>
                <a:lnTo>
                  <a:pt x="4094458" y="3101974"/>
                </a:lnTo>
                <a:cubicBezTo>
                  <a:pt x="4096771" y="2798948"/>
                  <a:pt x="4099085" y="2495921"/>
                  <a:pt x="4101398" y="2192895"/>
                </a:cubicBezTo>
                <a:lnTo>
                  <a:pt x="4309591" y="2179015"/>
                </a:lnTo>
                <a:lnTo>
                  <a:pt x="4309591" y="1387908"/>
                </a:lnTo>
                <a:lnTo>
                  <a:pt x="4483085" y="1394848"/>
                </a:lnTo>
                <a:lnTo>
                  <a:pt x="4469205" y="784168"/>
                </a:lnTo>
                <a:lnTo>
                  <a:pt x="4830073" y="784168"/>
                </a:lnTo>
                <a:lnTo>
                  <a:pt x="4843952" y="2185955"/>
                </a:lnTo>
                <a:lnTo>
                  <a:pt x="5031326" y="2185955"/>
                </a:lnTo>
                <a:lnTo>
                  <a:pt x="5010506" y="3275463"/>
                </a:lnTo>
                <a:lnTo>
                  <a:pt x="5190940" y="3268523"/>
                </a:lnTo>
                <a:cubicBezTo>
                  <a:pt x="5193253" y="3474396"/>
                  <a:pt x="5195567" y="3680269"/>
                  <a:pt x="5197880" y="3886142"/>
                </a:cubicBezTo>
                <a:lnTo>
                  <a:pt x="5197880" y="4045752"/>
                </a:lnTo>
                <a:lnTo>
                  <a:pt x="5586506" y="4038812"/>
                </a:lnTo>
                <a:lnTo>
                  <a:pt x="5586506" y="2643965"/>
                </a:lnTo>
                <a:lnTo>
                  <a:pt x="5787759" y="2650904"/>
                </a:lnTo>
                <a:lnTo>
                  <a:pt x="5766940" y="1394848"/>
                </a:lnTo>
                <a:lnTo>
                  <a:pt x="5982073" y="1394848"/>
                </a:lnTo>
                <a:cubicBezTo>
                  <a:pt x="5979760" y="1087195"/>
                  <a:pt x="5977446" y="779542"/>
                  <a:pt x="5975133" y="471889"/>
                </a:cubicBezTo>
                <a:lnTo>
                  <a:pt x="6148627" y="471889"/>
                </a:lnTo>
                <a:lnTo>
                  <a:pt x="6134747" y="6940"/>
                </a:lnTo>
                <a:lnTo>
                  <a:pt x="6336000" y="0"/>
                </a:lnTo>
                <a:lnTo>
                  <a:pt x="6336000" y="471889"/>
                </a:lnTo>
                <a:lnTo>
                  <a:pt x="6502555" y="478828"/>
                </a:lnTo>
                <a:lnTo>
                  <a:pt x="6509494" y="1415666"/>
                </a:lnTo>
                <a:lnTo>
                  <a:pt x="6689928" y="1408727"/>
                </a:lnTo>
                <a:lnTo>
                  <a:pt x="6696868" y="1866736"/>
                </a:lnTo>
                <a:lnTo>
                  <a:pt x="6870362" y="1880615"/>
                </a:lnTo>
                <a:lnTo>
                  <a:pt x="6870362" y="2026346"/>
                </a:lnTo>
              </a:path>
            </a:pathLst>
          </a:custGeom>
          <a:ln w="38100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FF"/>
              </a:solidFill>
            </a:endParaRPr>
          </a:p>
        </p:txBody>
      </p:sp>
      <p:sp>
        <p:nvSpPr>
          <p:cNvPr id="5" name="Line Callout 2 (No Border) 4"/>
          <p:cNvSpPr/>
          <p:nvPr/>
        </p:nvSpPr>
        <p:spPr>
          <a:xfrm>
            <a:off x="1799977" y="6149744"/>
            <a:ext cx="1263036" cy="373822"/>
          </a:xfrm>
          <a:prstGeom prst="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182664"/>
              <a:gd name="adj6" fmla="val -17546"/>
            </a:avLst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1011110</a:t>
            </a:r>
          </a:p>
        </p:txBody>
      </p:sp>
      <p:sp>
        <p:nvSpPr>
          <p:cNvPr id="122" name="Line Callout 2 (No Border) 121"/>
          <p:cNvSpPr/>
          <p:nvPr/>
        </p:nvSpPr>
        <p:spPr>
          <a:xfrm>
            <a:off x="3800901" y="6149744"/>
            <a:ext cx="1263036" cy="373822"/>
          </a:xfrm>
          <a:prstGeom prst="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307041"/>
              <a:gd name="adj6" fmla="val -29084"/>
            </a:avLst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1000110</a:t>
            </a:r>
          </a:p>
        </p:txBody>
      </p:sp>
      <p:sp>
        <p:nvSpPr>
          <p:cNvPr id="136" name="Line Callout 2 (No Border) 135"/>
          <p:cNvSpPr/>
          <p:nvPr/>
        </p:nvSpPr>
        <p:spPr>
          <a:xfrm>
            <a:off x="6963263" y="6149744"/>
            <a:ext cx="1263036" cy="373822"/>
          </a:xfrm>
          <a:prstGeom prst="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347882"/>
              <a:gd name="adj6" fmla="val -28535"/>
            </a:avLst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101110</a:t>
            </a:r>
          </a:p>
        </p:txBody>
      </p:sp>
      <p:sp>
        <p:nvSpPr>
          <p:cNvPr id="140" name="Line Callout 2 (No Border) 139"/>
          <p:cNvSpPr/>
          <p:nvPr/>
        </p:nvSpPr>
        <p:spPr>
          <a:xfrm>
            <a:off x="6963263" y="1495360"/>
            <a:ext cx="1263036" cy="373822"/>
          </a:xfrm>
          <a:prstGeom prst="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775225"/>
              <a:gd name="adj6" fmla="val -87876"/>
            </a:avLst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100001</a:t>
            </a:r>
          </a:p>
        </p:txBody>
      </p:sp>
      <p:sp>
        <p:nvSpPr>
          <p:cNvPr id="141" name="Line Callout 2 (No Border) 140"/>
          <p:cNvSpPr/>
          <p:nvPr/>
        </p:nvSpPr>
        <p:spPr>
          <a:xfrm>
            <a:off x="4465982" y="1495360"/>
            <a:ext cx="1263036" cy="373822"/>
          </a:xfrm>
          <a:prstGeom prst="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266578"/>
              <a:gd name="adj6" fmla="val -24140"/>
            </a:avLst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111001</a:t>
            </a:r>
          </a:p>
        </p:txBody>
      </p:sp>
      <p:sp>
        <p:nvSpPr>
          <p:cNvPr id="19" name="Tlačidlo akcie: Začiatok 18">
            <a:hlinkClick r:id="rId2" action="ppaction://hlinksldjump" highlightClick="1"/>
          </p:cNvPr>
          <p:cNvSpPr/>
          <p:nvPr/>
        </p:nvSpPr>
        <p:spPr>
          <a:xfrm>
            <a:off x="8388424" y="5979690"/>
            <a:ext cx="504056" cy="366052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334843696"/>
      </p:ext>
    </p:extLst>
  </p:cSld>
  <p:clrMapOvr>
    <a:masterClrMapping/>
  </p:clrMapOvr>
  <p:transition spd="slow">
    <p:zoom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1" name="Group 90"/>
          <p:cNvGrpSpPr/>
          <p:nvPr/>
        </p:nvGrpSpPr>
        <p:grpSpPr>
          <a:xfrm>
            <a:off x="1091056" y="1729358"/>
            <a:ext cx="6683437" cy="4654105"/>
            <a:chOff x="1091056" y="1729358"/>
            <a:chExt cx="6683437" cy="4654105"/>
          </a:xfrm>
        </p:grpSpPr>
        <p:cxnSp>
          <p:nvCxnSpPr>
            <p:cNvPr id="10" name="Straight Connector 9"/>
            <p:cNvCxnSpPr/>
            <p:nvPr/>
          </p:nvCxnSpPr>
          <p:spPr>
            <a:xfrm>
              <a:off x="1091056" y="1729358"/>
              <a:ext cx="0" cy="4654105"/>
            </a:xfrm>
            <a:prstGeom prst="line">
              <a:avLst/>
            </a:prstGeom>
            <a:ln w="12700" cmpd="sng">
              <a:solidFill>
                <a:schemeClr val="accent3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1278582" y="1729358"/>
              <a:ext cx="0" cy="4654105"/>
            </a:xfrm>
            <a:prstGeom prst="line">
              <a:avLst/>
            </a:prstGeom>
            <a:ln w="12700" cmpd="sng">
              <a:solidFill>
                <a:schemeClr val="accent3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1474631" y="1729358"/>
              <a:ext cx="0" cy="4654105"/>
            </a:xfrm>
            <a:prstGeom prst="line">
              <a:avLst/>
            </a:prstGeom>
            <a:ln w="12700" cmpd="sng">
              <a:solidFill>
                <a:schemeClr val="accent3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1670681" y="1729358"/>
              <a:ext cx="0" cy="4654105"/>
            </a:xfrm>
            <a:prstGeom prst="line">
              <a:avLst/>
            </a:prstGeom>
            <a:ln w="12700" cmpd="sng">
              <a:solidFill>
                <a:schemeClr val="accent3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1866730" y="1729358"/>
              <a:ext cx="0" cy="4654105"/>
            </a:xfrm>
            <a:prstGeom prst="line">
              <a:avLst/>
            </a:prstGeom>
            <a:ln w="12700" cmpd="sng">
              <a:solidFill>
                <a:schemeClr val="accent3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2045732" y="1729358"/>
              <a:ext cx="0" cy="4654105"/>
            </a:xfrm>
            <a:prstGeom prst="line">
              <a:avLst/>
            </a:prstGeom>
            <a:ln w="12700" cmpd="sng">
              <a:solidFill>
                <a:schemeClr val="accent3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2224733" y="1729358"/>
              <a:ext cx="0" cy="4654105"/>
            </a:xfrm>
            <a:prstGeom prst="line">
              <a:avLst/>
            </a:prstGeom>
            <a:ln w="12700" cmpd="sng">
              <a:solidFill>
                <a:schemeClr val="accent3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2403735" y="1729358"/>
              <a:ext cx="0" cy="4654105"/>
            </a:xfrm>
            <a:prstGeom prst="line">
              <a:avLst/>
            </a:prstGeom>
            <a:ln w="12700" cmpd="sng">
              <a:solidFill>
                <a:schemeClr val="accent3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2582737" y="1729358"/>
              <a:ext cx="0" cy="4654105"/>
            </a:xfrm>
            <a:prstGeom prst="line">
              <a:avLst/>
            </a:prstGeom>
            <a:ln w="12700" cmpd="sng">
              <a:solidFill>
                <a:schemeClr val="accent3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2761737" y="1729358"/>
              <a:ext cx="0" cy="4654105"/>
            </a:xfrm>
            <a:prstGeom prst="line">
              <a:avLst/>
            </a:prstGeom>
            <a:ln w="12700" cmpd="sng">
              <a:solidFill>
                <a:schemeClr val="accent3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2949263" y="1729358"/>
              <a:ext cx="0" cy="4654105"/>
            </a:xfrm>
            <a:prstGeom prst="line">
              <a:avLst/>
            </a:prstGeom>
            <a:ln w="12700" cmpd="sng">
              <a:solidFill>
                <a:schemeClr val="accent3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>
              <a:off x="3145312" y="1729358"/>
              <a:ext cx="0" cy="4654105"/>
            </a:xfrm>
            <a:prstGeom prst="line">
              <a:avLst/>
            </a:prstGeom>
            <a:ln w="12700" cmpd="sng">
              <a:solidFill>
                <a:schemeClr val="accent3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3341362" y="1729358"/>
              <a:ext cx="0" cy="4654105"/>
            </a:xfrm>
            <a:prstGeom prst="line">
              <a:avLst/>
            </a:prstGeom>
            <a:ln w="12700" cmpd="sng">
              <a:solidFill>
                <a:schemeClr val="accent3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3537411" y="1729358"/>
              <a:ext cx="0" cy="4654105"/>
            </a:xfrm>
            <a:prstGeom prst="line">
              <a:avLst/>
            </a:prstGeom>
            <a:ln w="12700" cmpd="sng">
              <a:solidFill>
                <a:schemeClr val="accent3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3716413" y="1729358"/>
              <a:ext cx="0" cy="4654105"/>
            </a:xfrm>
            <a:prstGeom prst="line">
              <a:avLst/>
            </a:prstGeom>
            <a:ln w="12700" cmpd="sng">
              <a:solidFill>
                <a:schemeClr val="accent3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>
              <a:off x="3895414" y="1729358"/>
              <a:ext cx="0" cy="4654105"/>
            </a:xfrm>
            <a:prstGeom prst="line">
              <a:avLst/>
            </a:prstGeom>
            <a:ln w="12700" cmpd="sng">
              <a:solidFill>
                <a:schemeClr val="accent3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4074416" y="1729358"/>
              <a:ext cx="0" cy="4654105"/>
            </a:xfrm>
            <a:prstGeom prst="line">
              <a:avLst/>
            </a:prstGeom>
            <a:ln w="12700" cmpd="sng">
              <a:solidFill>
                <a:schemeClr val="accent3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>
              <a:off x="4253418" y="1729358"/>
              <a:ext cx="0" cy="4654105"/>
            </a:xfrm>
            <a:prstGeom prst="line">
              <a:avLst/>
            </a:prstGeom>
            <a:ln w="12700" cmpd="sng">
              <a:solidFill>
                <a:schemeClr val="accent3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4432419" y="1729358"/>
              <a:ext cx="0" cy="4654105"/>
            </a:xfrm>
            <a:prstGeom prst="line">
              <a:avLst/>
            </a:prstGeom>
            <a:ln w="12700" cmpd="sng">
              <a:solidFill>
                <a:schemeClr val="accent3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4619945" y="1729358"/>
              <a:ext cx="0" cy="4654105"/>
            </a:xfrm>
            <a:prstGeom prst="line">
              <a:avLst/>
            </a:prstGeom>
            <a:ln w="12700" cmpd="sng">
              <a:solidFill>
                <a:schemeClr val="accent3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>
              <a:off x="4815994" y="1729358"/>
              <a:ext cx="0" cy="4654105"/>
            </a:xfrm>
            <a:prstGeom prst="line">
              <a:avLst/>
            </a:prstGeom>
            <a:ln w="12700" cmpd="sng">
              <a:solidFill>
                <a:schemeClr val="accent3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>
              <a:off x="5012044" y="1729358"/>
              <a:ext cx="0" cy="4654105"/>
            </a:xfrm>
            <a:prstGeom prst="line">
              <a:avLst/>
            </a:prstGeom>
            <a:ln w="12700" cmpd="sng">
              <a:solidFill>
                <a:schemeClr val="accent3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>
              <a:off x="5208093" y="1729358"/>
              <a:ext cx="0" cy="4654105"/>
            </a:xfrm>
            <a:prstGeom prst="line">
              <a:avLst/>
            </a:prstGeom>
            <a:ln w="12700" cmpd="sng">
              <a:solidFill>
                <a:schemeClr val="accent3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>
              <a:off x="5387095" y="1729358"/>
              <a:ext cx="0" cy="4654105"/>
            </a:xfrm>
            <a:prstGeom prst="line">
              <a:avLst/>
            </a:prstGeom>
            <a:ln w="12700" cmpd="sng">
              <a:solidFill>
                <a:schemeClr val="accent3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>
              <a:off x="5566096" y="1729358"/>
              <a:ext cx="0" cy="4654105"/>
            </a:xfrm>
            <a:prstGeom prst="line">
              <a:avLst/>
            </a:prstGeom>
            <a:ln w="12700" cmpd="sng">
              <a:solidFill>
                <a:schemeClr val="accent3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>
              <a:off x="5745098" y="1729358"/>
              <a:ext cx="0" cy="4654105"/>
            </a:xfrm>
            <a:prstGeom prst="line">
              <a:avLst/>
            </a:prstGeom>
            <a:ln w="12700" cmpd="sng">
              <a:solidFill>
                <a:schemeClr val="accent3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>
              <a:off x="5924100" y="1729358"/>
              <a:ext cx="0" cy="4654105"/>
            </a:xfrm>
            <a:prstGeom prst="line">
              <a:avLst/>
            </a:prstGeom>
            <a:ln w="12700" cmpd="sng">
              <a:solidFill>
                <a:schemeClr val="accent3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>
              <a:off x="6103100" y="1729358"/>
              <a:ext cx="0" cy="4654105"/>
            </a:xfrm>
            <a:prstGeom prst="line">
              <a:avLst/>
            </a:prstGeom>
            <a:ln w="12700" cmpd="sng">
              <a:solidFill>
                <a:schemeClr val="accent3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>
              <a:off x="6290626" y="1729358"/>
              <a:ext cx="0" cy="4654105"/>
            </a:xfrm>
            <a:prstGeom prst="line">
              <a:avLst/>
            </a:prstGeom>
            <a:ln w="12700" cmpd="sng">
              <a:solidFill>
                <a:schemeClr val="accent3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>
              <a:off x="6486675" y="1729358"/>
              <a:ext cx="0" cy="4654105"/>
            </a:xfrm>
            <a:prstGeom prst="line">
              <a:avLst/>
            </a:prstGeom>
            <a:ln w="12700" cmpd="sng">
              <a:solidFill>
                <a:schemeClr val="accent3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>
              <a:off x="6682725" y="1729358"/>
              <a:ext cx="0" cy="4654105"/>
            </a:xfrm>
            <a:prstGeom prst="line">
              <a:avLst/>
            </a:prstGeom>
            <a:ln w="12700" cmpd="sng">
              <a:solidFill>
                <a:schemeClr val="accent3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>
              <a:off x="6878774" y="1729358"/>
              <a:ext cx="0" cy="4654105"/>
            </a:xfrm>
            <a:prstGeom prst="line">
              <a:avLst/>
            </a:prstGeom>
            <a:ln w="12700" cmpd="sng">
              <a:solidFill>
                <a:schemeClr val="accent3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>
              <a:off x="7057776" y="1729358"/>
              <a:ext cx="0" cy="4654105"/>
            </a:xfrm>
            <a:prstGeom prst="line">
              <a:avLst/>
            </a:prstGeom>
            <a:ln w="12700" cmpd="sng">
              <a:solidFill>
                <a:schemeClr val="accent3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>
              <a:off x="7236777" y="1729358"/>
              <a:ext cx="0" cy="4654105"/>
            </a:xfrm>
            <a:prstGeom prst="line">
              <a:avLst/>
            </a:prstGeom>
            <a:ln w="12700" cmpd="sng">
              <a:solidFill>
                <a:schemeClr val="accent3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>
              <a:off x="7415779" y="1729358"/>
              <a:ext cx="0" cy="4654105"/>
            </a:xfrm>
            <a:prstGeom prst="line">
              <a:avLst/>
            </a:prstGeom>
            <a:ln w="12700" cmpd="sng">
              <a:solidFill>
                <a:schemeClr val="accent3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>
              <a:off x="7594781" y="1729358"/>
              <a:ext cx="0" cy="4654105"/>
            </a:xfrm>
            <a:prstGeom prst="line">
              <a:avLst/>
            </a:prstGeom>
            <a:ln w="12700" cmpd="sng">
              <a:solidFill>
                <a:schemeClr val="accent3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>
              <a:off x="7774493" y="1729358"/>
              <a:ext cx="0" cy="4654105"/>
            </a:xfrm>
            <a:prstGeom prst="line">
              <a:avLst/>
            </a:prstGeom>
            <a:ln w="12700" cmpd="sng">
              <a:solidFill>
                <a:schemeClr val="accent3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1" name="Straight Connector 10"/>
          <p:cNvCxnSpPr/>
          <p:nvPr/>
        </p:nvCxnSpPr>
        <p:spPr>
          <a:xfrm>
            <a:off x="630772" y="4227519"/>
            <a:ext cx="7214258" cy="0"/>
          </a:xfrm>
          <a:prstGeom prst="line">
            <a:avLst/>
          </a:prstGeom>
          <a:ln w="12700" cmpd="sng"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912055" y="1495360"/>
            <a:ext cx="0" cy="5168892"/>
          </a:xfrm>
          <a:prstGeom prst="line">
            <a:avLst/>
          </a:prstGeom>
          <a:ln w="12700" cmpd="sng"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Vzorkovanie – 36x/1s (36Hz)</a:t>
            </a:r>
          </a:p>
        </p:txBody>
      </p:sp>
      <p:grpSp>
        <p:nvGrpSpPr>
          <p:cNvPr id="93" name="Group 92"/>
          <p:cNvGrpSpPr/>
          <p:nvPr/>
        </p:nvGrpSpPr>
        <p:grpSpPr>
          <a:xfrm>
            <a:off x="912055" y="2215610"/>
            <a:ext cx="6725348" cy="3947106"/>
            <a:chOff x="912055" y="2215610"/>
            <a:chExt cx="6725348" cy="3947106"/>
          </a:xfrm>
        </p:grpSpPr>
        <p:sp>
          <p:nvSpPr>
            <p:cNvPr id="9" name="Freeform 8"/>
            <p:cNvSpPr/>
            <p:nvPr/>
          </p:nvSpPr>
          <p:spPr>
            <a:xfrm>
              <a:off x="912055" y="2215610"/>
              <a:ext cx="1790016" cy="3947106"/>
            </a:xfrm>
            <a:custGeom>
              <a:avLst/>
              <a:gdLst>
                <a:gd name="connsiteX0" fmla="*/ 0 w 7578397"/>
                <a:gd name="connsiteY0" fmla="*/ 0 h 16711"/>
                <a:gd name="connsiteX1" fmla="*/ 2840854 w 7578397"/>
                <a:gd name="connsiteY1" fmla="*/ 0 h 16711"/>
                <a:gd name="connsiteX2" fmla="*/ 5339135 w 7578397"/>
                <a:gd name="connsiteY2" fmla="*/ 8356 h 16711"/>
                <a:gd name="connsiteX3" fmla="*/ 7578397 w 7578397"/>
                <a:gd name="connsiteY3" fmla="*/ 16711 h 16711"/>
                <a:gd name="connsiteX0" fmla="*/ 0 w 7578397"/>
                <a:gd name="connsiteY0" fmla="*/ 120095 h 1891519"/>
                <a:gd name="connsiteX1" fmla="*/ 2590190 w 7578397"/>
                <a:gd name="connsiteY1" fmla="*/ 1891519 h 1891519"/>
                <a:gd name="connsiteX2" fmla="*/ 5339135 w 7578397"/>
                <a:gd name="connsiteY2" fmla="*/ 128451 h 1891519"/>
                <a:gd name="connsiteX3" fmla="*/ 7578397 w 7578397"/>
                <a:gd name="connsiteY3" fmla="*/ 136806 h 1891519"/>
                <a:gd name="connsiteX0" fmla="*/ 0 w 7578397"/>
                <a:gd name="connsiteY0" fmla="*/ 24212 h 1799791"/>
                <a:gd name="connsiteX1" fmla="*/ 2590190 w 7578397"/>
                <a:gd name="connsiteY1" fmla="*/ 1795636 h 1799791"/>
                <a:gd name="connsiteX2" fmla="*/ 3968840 w 7578397"/>
                <a:gd name="connsiteY2" fmla="*/ 500491 h 1799791"/>
                <a:gd name="connsiteX3" fmla="*/ 5339135 w 7578397"/>
                <a:gd name="connsiteY3" fmla="*/ 32568 h 1799791"/>
                <a:gd name="connsiteX4" fmla="*/ 7578397 w 7578397"/>
                <a:gd name="connsiteY4" fmla="*/ 40923 h 1799791"/>
                <a:gd name="connsiteX0" fmla="*/ 0 w 6868183"/>
                <a:gd name="connsiteY0" fmla="*/ 116125 h 1798406"/>
                <a:gd name="connsiteX1" fmla="*/ 1879976 w 6868183"/>
                <a:gd name="connsiteY1" fmla="*/ 1795636 h 1798406"/>
                <a:gd name="connsiteX2" fmla="*/ 3258626 w 6868183"/>
                <a:gd name="connsiteY2" fmla="*/ 500491 h 1798406"/>
                <a:gd name="connsiteX3" fmla="*/ 4628921 w 6868183"/>
                <a:gd name="connsiteY3" fmla="*/ 32568 h 1798406"/>
                <a:gd name="connsiteX4" fmla="*/ 6868183 w 6868183"/>
                <a:gd name="connsiteY4" fmla="*/ 40923 h 1798406"/>
                <a:gd name="connsiteX0" fmla="*/ 0 w 6868183"/>
                <a:gd name="connsiteY0" fmla="*/ 116125 h 1798406"/>
                <a:gd name="connsiteX1" fmla="*/ 1879976 w 6868183"/>
                <a:gd name="connsiteY1" fmla="*/ 1795636 h 1798406"/>
                <a:gd name="connsiteX2" fmla="*/ 3258626 w 6868183"/>
                <a:gd name="connsiteY2" fmla="*/ 500491 h 1798406"/>
                <a:gd name="connsiteX3" fmla="*/ 4628921 w 6868183"/>
                <a:gd name="connsiteY3" fmla="*/ 32568 h 1798406"/>
                <a:gd name="connsiteX4" fmla="*/ 6868183 w 6868183"/>
                <a:gd name="connsiteY4" fmla="*/ 40923 h 1798406"/>
                <a:gd name="connsiteX0" fmla="*/ 0 w 6868183"/>
                <a:gd name="connsiteY0" fmla="*/ 116125 h 1798406"/>
                <a:gd name="connsiteX1" fmla="*/ 1879976 w 6868183"/>
                <a:gd name="connsiteY1" fmla="*/ 1795636 h 1798406"/>
                <a:gd name="connsiteX2" fmla="*/ 3258626 w 6868183"/>
                <a:gd name="connsiteY2" fmla="*/ 500491 h 1798406"/>
                <a:gd name="connsiteX3" fmla="*/ 4628921 w 6868183"/>
                <a:gd name="connsiteY3" fmla="*/ 32568 h 1798406"/>
                <a:gd name="connsiteX4" fmla="*/ 6868183 w 6868183"/>
                <a:gd name="connsiteY4" fmla="*/ 40923 h 1798406"/>
                <a:gd name="connsiteX0" fmla="*/ 0 w 6667652"/>
                <a:gd name="connsiteY0" fmla="*/ 122594 h 1804875"/>
                <a:gd name="connsiteX1" fmla="*/ 1879976 w 6667652"/>
                <a:gd name="connsiteY1" fmla="*/ 1802105 h 1804875"/>
                <a:gd name="connsiteX2" fmla="*/ 3258626 w 6667652"/>
                <a:gd name="connsiteY2" fmla="*/ 506960 h 1804875"/>
                <a:gd name="connsiteX3" fmla="*/ 4628921 w 6667652"/>
                <a:gd name="connsiteY3" fmla="*/ 39037 h 1804875"/>
                <a:gd name="connsiteX4" fmla="*/ 6667652 w 6667652"/>
                <a:gd name="connsiteY4" fmla="*/ 1426095 h 1804875"/>
                <a:gd name="connsiteX0" fmla="*/ 0 w 6667652"/>
                <a:gd name="connsiteY0" fmla="*/ 122594 h 1804875"/>
                <a:gd name="connsiteX1" fmla="*/ 1879976 w 6667652"/>
                <a:gd name="connsiteY1" fmla="*/ 1802105 h 1804875"/>
                <a:gd name="connsiteX2" fmla="*/ 3258626 w 6667652"/>
                <a:gd name="connsiteY2" fmla="*/ 506960 h 1804875"/>
                <a:gd name="connsiteX3" fmla="*/ 4628921 w 6667652"/>
                <a:gd name="connsiteY3" fmla="*/ 39037 h 1804875"/>
                <a:gd name="connsiteX4" fmla="*/ 6667652 w 6667652"/>
                <a:gd name="connsiteY4" fmla="*/ 1426095 h 1804875"/>
                <a:gd name="connsiteX0" fmla="*/ 0 w 6116192"/>
                <a:gd name="connsiteY0" fmla="*/ 179691 h 2368904"/>
                <a:gd name="connsiteX1" fmla="*/ 1879976 w 6116192"/>
                <a:gd name="connsiteY1" fmla="*/ 1859202 h 2368904"/>
                <a:gd name="connsiteX2" fmla="*/ 3258626 w 6116192"/>
                <a:gd name="connsiteY2" fmla="*/ 564057 h 2368904"/>
                <a:gd name="connsiteX3" fmla="*/ 4628921 w 6116192"/>
                <a:gd name="connsiteY3" fmla="*/ 96134 h 2368904"/>
                <a:gd name="connsiteX4" fmla="*/ 6116192 w 6116192"/>
                <a:gd name="connsiteY4" fmla="*/ 2368904 h 2368904"/>
                <a:gd name="connsiteX0" fmla="*/ 0 w 6116192"/>
                <a:gd name="connsiteY0" fmla="*/ 179691 h 2368904"/>
                <a:gd name="connsiteX1" fmla="*/ 1879976 w 6116192"/>
                <a:gd name="connsiteY1" fmla="*/ 1859202 h 2368904"/>
                <a:gd name="connsiteX2" fmla="*/ 3258626 w 6116192"/>
                <a:gd name="connsiteY2" fmla="*/ 564057 h 2368904"/>
                <a:gd name="connsiteX3" fmla="*/ 4628921 w 6116192"/>
                <a:gd name="connsiteY3" fmla="*/ 96134 h 2368904"/>
                <a:gd name="connsiteX4" fmla="*/ 6116192 w 6116192"/>
                <a:gd name="connsiteY4" fmla="*/ 2368904 h 2368904"/>
                <a:gd name="connsiteX0" fmla="*/ 0 w 6116192"/>
                <a:gd name="connsiteY0" fmla="*/ 1028669 h 3217882"/>
                <a:gd name="connsiteX1" fmla="*/ 1879976 w 6116192"/>
                <a:gd name="connsiteY1" fmla="*/ 2708180 h 3217882"/>
                <a:gd name="connsiteX2" fmla="*/ 3258626 w 6116192"/>
                <a:gd name="connsiteY2" fmla="*/ 1413035 h 3217882"/>
                <a:gd name="connsiteX3" fmla="*/ 4319769 w 6116192"/>
                <a:gd name="connsiteY3" fmla="*/ 42688 h 3217882"/>
                <a:gd name="connsiteX4" fmla="*/ 6116192 w 6116192"/>
                <a:gd name="connsiteY4" fmla="*/ 3217882 h 3217882"/>
                <a:gd name="connsiteX0" fmla="*/ 0 w 6116192"/>
                <a:gd name="connsiteY0" fmla="*/ 1033681 h 3222894"/>
                <a:gd name="connsiteX1" fmla="*/ 1879976 w 6116192"/>
                <a:gd name="connsiteY1" fmla="*/ 2713192 h 3222894"/>
                <a:gd name="connsiteX2" fmla="*/ 3258626 w 6116192"/>
                <a:gd name="connsiteY2" fmla="*/ 1418047 h 3222894"/>
                <a:gd name="connsiteX3" fmla="*/ 4319769 w 6116192"/>
                <a:gd name="connsiteY3" fmla="*/ 47700 h 3222894"/>
                <a:gd name="connsiteX4" fmla="*/ 6116192 w 6116192"/>
                <a:gd name="connsiteY4" fmla="*/ 3222894 h 3222894"/>
                <a:gd name="connsiteX0" fmla="*/ 0 w 6116192"/>
                <a:gd name="connsiteY0" fmla="*/ 1033681 h 3222894"/>
                <a:gd name="connsiteX1" fmla="*/ 1879976 w 6116192"/>
                <a:gd name="connsiteY1" fmla="*/ 2713192 h 3222894"/>
                <a:gd name="connsiteX2" fmla="*/ 3258626 w 6116192"/>
                <a:gd name="connsiteY2" fmla="*/ 1418047 h 3222894"/>
                <a:gd name="connsiteX3" fmla="*/ 4319769 w 6116192"/>
                <a:gd name="connsiteY3" fmla="*/ 47700 h 3222894"/>
                <a:gd name="connsiteX4" fmla="*/ 6116192 w 6116192"/>
                <a:gd name="connsiteY4" fmla="*/ 3222894 h 3222894"/>
                <a:gd name="connsiteX0" fmla="*/ 0 w 6116192"/>
                <a:gd name="connsiteY0" fmla="*/ 1033681 h 3222894"/>
                <a:gd name="connsiteX1" fmla="*/ 1879976 w 6116192"/>
                <a:gd name="connsiteY1" fmla="*/ 2713192 h 3222894"/>
                <a:gd name="connsiteX2" fmla="*/ 3258626 w 6116192"/>
                <a:gd name="connsiteY2" fmla="*/ 1418047 h 3222894"/>
                <a:gd name="connsiteX3" fmla="*/ 4319769 w 6116192"/>
                <a:gd name="connsiteY3" fmla="*/ 47700 h 3222894"/>
                <a:gd name="connsiteX4" fmla="*/ 6116192 w 6116192"/>
                <a:gd name="connsiteY4" fmla="*/ 3222894 h 3222894"/>
                <a:gd name="connsiteX0" fmla="*/ 0 w 5740196"/>
                <a:gd name="connsiteY0" fmla="*/ 323441 h 3222894"/>
                <a:gd name="connsiteX1" fmla="*/ 1503980 w 5740196"/>
                <a:gd name="connsiteY1" fmla="*/ 2713192 h 3222894"/>
                <a:gd name="connsiteX2" fmla="*/ 2882630 w 5740196"/>
                <a:gd name="connsiteY2" fmla="*/ 1418047 h 3222894"/>
                <a:gd name="connsiteX3" fmla="*/ 3943773 w 5740196"/>
                <a:gd name="connsiteY3" fmla="*/ 47700 h 3222894"/>
                <a:gd name="connsiteX4" fmla="*/ 5740196 w 5740196"/>
                <a:gd name="connsiteY4" fmla="*/ 3222894 h 3222894"/>
                <a:gd name="connsiteX0" fmla="*/ 0 w 5548021"/>
                <a:gd name="connsiteY0" fmla="*/ 291795 h 2705172"/>
                <a:gd name="connsiteX1" fmla="*/ 1503980 w 5548021"/>
                <a:gd name="connsiteY1" fmla="*/ 2681546 h 2705172"/>
                <a:gd name="connsiteX2" fmla="*/ 2882630 w 5548021"/>
                <a:gd name="connsiteY2" fmla="*/ 1386401 h 2705172"/>
                <a:gd name="connsiteX3" fmla="*/ 3943773 w 5548021"/>
                <a:gd name="connsiteY3" fmla="*/ 16054 h 2705172"/>
                <a:gd name="connsiteX4" fmla="*/ 5548021 w 5548021"/>
                <a:gd name="connsiteY4" fmla="*/ 2338960 h 2705172"/>
                <a:gd name="connsiteX0" fmla="*/ 0 w 5548021"/>
                <a:gd name="connsiteY0" fmla="*/ 291795 h 2705172"/>
                <a:gd name="connsiteX1" fmla="*/ 1503980 w 5548021"/>
                <a:gd name="connsiteY1" fmla="*/ 2681546 h 2705172"/>
                <a:gd name="connsiteX2" fmla="*/ 2882630 w 5548021"/>
                <a:gd name="connsiteY2" fmla="*/ 1386401 h 2705172"/>
                <a:gd name="connsiteX3" fmla="*/ 3943773 w 5548021"/>
                <a:gd name="connsiteY3" fmla="*/ 16054 h 2705172"/>
                <a:gd name="connsiteX4" fmla="*/ 5548021 w 5548021"/>
                <a:gd name="connsiteY4" fmla="*/ 2338960 h 2705172"/>
                <a:gd name="connsiteX0" fmla="*/ 0 w 5548021"/>
                <a:gd name="connsiteY0" fmla="*/ 300560 h 2705456"/>
                <a:gd name="connsiteX1" fmla="*/ 1503980 w 5548021"/>
                <a:gd name="connsiteY1" fmla="*/ 2690311 h 2705456"/>
                <a:gd name="connsiteX2" fmla="*/ 2916725 w 5548021"/>
                <a:gd name="connsiteY2" fmla="*/ 1224702 h 2705456"/>
                <a:gd name="connsiteX3" fmla="*/ 3943773 w 5548021"/>
                <a:gd name="connsiteY3" fmla="*/ 24819 h 2705456"/>
                <a:gd name="connsiteX4" fmla="*/ 5548021 w 5548021"/>
                <a:gd name="connsiteY4" fmla="*/ 2347725 h 2705456"/>
                <a:gd name="connsiteX0" fmla="*/ 0 w 5002493"/>
                <a:gd name="connsiteY0" fmla="*/ 276230 h 2681126"/>
                <a:gd name="connsiteX1" fmla="*/ 1503980 w 5002493"/>
                <a:gd name="connsiteY1" fmla="*/ 2665981 h 2681126"/>
                <a:gd name="connsiteX2" fmla="*/ 2916725 w 5002493"/>
                <a:gd name="connsiteY2" fmla="*/ 1200372 h 2681126"/>
                <a:gd name="connsiteX3" fmla="*/ 3943773 w 5002493"/>
                <a:gd name="connsiteY3" fmla="*/ 489 h 2681126"/>
                <a:gd name="connsiteX4" fmla="*/ 5002493 w 5002493"/>
                <a:gd name="connsiteY4" fmla="*/ 1334701 h 2681126"/>
                <a:gd name="connsiteX0" fmla="*/ 0 w 5002493"/>
                <a:gd name="connsiteY0" fmla="*/ 275746 h 2687662"/>
                <a:gd name="connsiteX1" fmla="*/ 1503980 w 5002493"/>
                <a:gd name="connsiteY1" fmla="*/ 2665497 h 2687662"/>
                <a:gd name="connsiteX2" fmla="*/ 2490530 w 5002493"/>
                <a:gd name="connsiteY2" fmla="*/ 1344782 h 2687662"/>
                <a:gd name="connsiteX3" fmla="*/ 3943773 w 5002493"/>
                <a:gd name="connsiteY3" fmla="*/ 5 h 2687662"/>
                <a:gd name="connsiteX4" fmla="*/ 5002493 w 5002493"/>
                <a:gd name="connsiteY4" fmla="*/ 1334217 h 2687662"/>
                <a:gd name="connsiteX0" fmla="*/ 0 w 5011017"/>
                <a:gd name="connsiteY0" fmla="*/ 1332626 h 2665501"/>
                <a:gd name="connsiteX1" fmla="*/ 1512504 w 5011017"/>
                <a:gd name="connsiteY1" fmla="*/ 2665497 h 2665501"/>
                <a:gd name="connsiteX2" fmla="*/ 2499054 w 5011017"/>
                <a:gd name="connsiteY2" fmla="*/ 1344782 h 2665501"/>
                <a:gd name="connsiteX3" fmla="*/ 3952297 w 5011017"/>
                <a:gd name="connsiteY3" fmla="*/ 5 h 2665501"/>
                <a:gd name="connsiteX4" fmla="*/ 5011017 w 5011017"/>
                <a:gd name="connsiteY4" fmla="*/ 1334217 h 2665501"/>
                <a:gd name="connsiteX0" fmla="*/ 0 w 5011017"/>
                <a:gd name="connsiteY0" fmla="*/ 1332626 h 2656977"/>
                <a:gd name="connsiteX1" fmla="*/ 1256787 w 5011017"/>
                <a:gd name="connsiteY1" fmla="*/ 2656973 h 2656977"/>
                <a:gd name="connsiteX2" fmla="*/ 2499054 w 5011017"/>
                <a:gd name="connsiteY2" fmla="*/ 1344782 h 2656977"/>
                <a:gd name="connsiteX3" fmla="*/ 3952297 w 5011017"/>
                <a:gd name="connsiteY3" fmla="*/ 5 h 2656977"/>
                <a:gd name="connsiteX4" fmla="*/ 5011017 w 5011017"/>
                <a:gd name="connsiteY4" fmla="*/ 1334217 h 2656977"/>
                <a:gd name="connsiteX0" fmla="*/ 0 w 5011017"/>
                <a:gd name="connsiteY0" fmla="*/ 1332626 h 2656977"/>
                <a:gd name="connsiteX1" fmla="*/ 1256787 w 5011017"/>
                <a:gd name="connsiteY1" fmla="*/ 2656973 h 2656977"/>
                <a:gd name="connsiteX2" fmla="*/ 2499054 w 5011017"/>
                <a:gd name="connsiteY2" fmla="*/ 1344782 h 2656977"/>
                <a:gd name="connsiteX3" fmla="*/ 3722152 w 5011017"/>
                <a:gd name="connsiteY3" fmla="*/ 5 h 2656977"/>
                <a:gd name="connsiteX4" fmla="*/ 5011017 w 5011017"/>
                <a:gd name="connsiteY4" fmla="*/ 1334217 h 2656977"/>
                <a:gd name="connsiteX0" fmla="*/ 0 w 5011017"/>
                <a:gd name="connsiteY0" fmla="*/ 1332626 h 2656977"/>
                <a:gd name="connsiteX1" fmla="*/ 1256787 w 5011017"/>
                <a:gd name="connsiteY1" fmla="*/ 2656973 h 2656977"/>
                <a:gd name="connsiteX2" fmla="*/ 2499054 w 5011017"/>
                <a:gd name="connsiteY2" fmla="*/ 1344782 h 2656977"/>
                <a:gd name="connsiteX3" fmla="*/ 3722152 w 5011017"/>
                <a:gd name="connsiteY3" fmla="*/ 5 h 2656977"/>
                <a:gd name="connsiteX4" fmla="*/ 5011017 w 5011017"/>
                <a:gd name="connsiteY4" fmla="*/ 1334217 h 2656977"/>
                <a:gd name="connsiteX0" fmla="*/ 0 w 5011017"/>
                <a:gd name="connsiteY0" fmla="*/ 1332626 h 2656976"/>
                <a:gd name="connsiteX1" fmla="*/ 1256787 w 5011017"/>
                <a:gd name="connsiteY1" fmla="*/ 2656973 h 2656976"/>
                <a:gd name="connsiteX2" fmla="*/ 2499054 w 5011017"/>
                <a:gd name="connsiteY2" fmla="*/ 1344782 h 2656976"/>
                <a:gd name="connsiteX3" fmla="*/ 3722152 w 5011017"/>
                <a:gd name="connsiteY3" fmla="*/ 5 h 2656976"/>
                <a:gd name="connsiteX4" fmla="*/ 5011017 w 5011017"/>
                <a:gd name="connsiteY4" fmla="*/ 1334217 h 26569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011017" h="2656976">
                  <a:moveTo>
                    <a:pt x="0" y="1332626"/>
                  </a:moveTo>
                  <a:cubicBezTo>
                    <a:pt x="428913" y="2274043"/>
                    <a:pt x="840278" y="2654947"/>
                    <a:pt x="1256787" y="2656973"/>
                  </a:cubicBezTo>
                  <a:cubicBezTo>
                    <a:pt x="1673296" y="2658999"/>
                    <a:pt x="2174416" y="1863396"/>
                    <a:pt x="2499054" y="1344782"/>
                  </a:cubicBezTo>
                  <a:cubicBezTo>
                    <a:pt x="2783263" y="875466"/>
                    <a:pt x="3303492" y="1766"/>
                    <a:pt x="3722152" y="5"/>
                  </a:cubicBezTo>
                  <a:cubicBezTo>
                    <a:pt x="4140812" y="-1756"/>
                    <a:pt x="4598814" y="545989"/>
                    <a:pt x="5011017" y="1334217"/>
                  </a:cubicBezTo>
                </a:path>
              </a:pathLst>
            </a:custGeom>
            <a:ln w="38100" cmpd="sng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 15"/>
            <p:cNvSpPr/>
            <p:nvPr/>
          </p:nvSpPr>
          <p:spPr>
            <a:xfrm>
              <a:off x="2702071" y="2565490"/>
              <a:ext cx="1790016" cy="3247346"/>
            </a:xfrm>
            <a:custGeom>
              <a:avLst/>
              <a:gdLst>
                <a:gd name="connsiteX0" fmla="*/ 0 w 7578397"/>
                <a:gd name="connsiteY0" fmla="*/ 0 h 16711"/>
                <a:gd name="connsiteX1" fmla="*/ 2840854 w 7578397"/>
                <a:gd name="connsiteY1" fmla="*/ 0 h 16711"/>
                <a:gd name="connsiteX2" fmla="*/ 5339135 w 7578397"/>
                <a:gd name="connsiteY2" fmla="*/ 8356 h 16711"/>
                <a:gd name="connsiteX3" fmla="*/ 7578397 w 7578397"/>
                <a:gd name="connsiteY3" fmla="*/ 16711 h 16711"/>
                <a:gd name="connsiteX0" fmla="*/ 0 w 7578397"/>
                <a:gd name="connsiteY0" fmla="*/ 120095 h 1891519"/>
                <a:gd name="connsiteX1" fmla="*/ 2590190 w 7578397"/>
                <a:gd name="connsiteY1" fmla="*/ 1891519 h 1891519"/>
                <a:gd name="connsiteX2" fmla="*/ 5339135 w 7578397"/>
                <a:gd name="connsiteY2" fmla="*/ 128451 h 1891519"/>
                <a:gd name="connsiteX3" fmla="*/ 7578397 w 7578397"/>
                <a:gd name="connsiteY3" fmla="*/ 136806 h 1891519"/>
                <a:gd name="connsiteX0" fmla="*/ 0 w 7578397"/>
                <a:gd name="connsiteY0" fmla="*/ 24212 h 1799791"/>
                <a:gd name="connsiteX1" fmla="*/ 2590190 w 7578397"/>
                <a:gd name="connsiteY1" fmla="*/ 1795636 h 1799791"/>
                <a:gd name="connsiteX2" fmla="*/ 3968840 w 7578397"/>
                <a:gd name="connsiteY2" fmla="*/ 500491 h 1799791"/>
                <a:gd name="connsiteX3" fmla="*/ 5339135 w 7578397"/>
                <a:gd name="connsiteY3" fmla="*/ 32568 h 1799791"/>
                <a:gd name="connsiteX4" fmla="*/ 7578397 w 7578397"/>
                <a:gd name="connsiteY4" fmla="*/ 40923 h 1799791"/>
                <a:gd name="connsiteX0" fmla="*/ 0 w 6868183"/>
                <a:gd name="connsiteY0" fmla="*/ 116125 h 1798406"/>
                <a:gd name="connsiteX1" fmla="*/ 1879976 w 6868183"/>
                <a:gd name="connsiteY1" fmla="*/ 1795636 h 1798406"/>
                <a:gd name="connsiteX2" fmla="*/ 3258626 w 6868183"/>
                <a:gd name="connsiteY2" fmla="*/ 500491 h 1798406"/>
                <a:gd name="connsiteX3" fmla="*/ 4628921 w 6868183"/>
                <a:gd name="connsiteY3" fmla="*/ 32568 h 1798406"/>
                <a:gd name="connsiteX4" fmla="*/ 6868183 w 6868183"/>
                <a:gd name="connsiteY4" fmla="*/ 40923 h 1798406"/>
                <a:gd name="connsiteX0" fmla="*/ 0 w 6868183"/>
                <a:gd name="connsiteY0" fmla="*/ 116125 h 1798406"/>
                <a:gd name="connsiteX1" fmla="*/ 1879976 w 6868183"/>
                <a:gd name="connsiteY1" fmla="*/ 1795636 h 1798406"/>
                <a:gd name="connsiteX2" fmla="*/ 3258626 w 6868183"/>
                <a:gd name="connsiteY2" fmla="*/ 500491 h 1798406"/>
                <a:gd name="connsiteX3" fmla="*/ 4628921 w 6868183"/>
                <a:gd name="connsiteY3" fmla="*/ 32568 h 1798406"/>
                <a:gd name="connsiteX4" fmla="*/ 6868183 w 6868183"/>
                <a:gd name="connsiteY4" fmla="*/ 40923 h 1798406"/>
                <a:gd name="connsiteX0" fmla="*/ 0 w 6868183"/>
                <a:gd name="connsiteY0" fmla="*/ 116125 h 1798406"/>
                <a:gd name="connsiteX1" fmla="*/ 1879976 w 6868183"/>
                <a:gd name="connsiteY1" fmla="*/ 1795636 h 1798406"/>
                <a:gd name="connsiteX2" fmla="*/ 3258626 w 6868183"/>
                <a:gd name="connsiteY2" fmla="*/ 500491 h 1798406"/>
                <a:gd name="connsiteX3" fmla="*/ 4628921 w 6868183"/>
                <a:gd name="connsiteY3" fmla="*/ 32568 h 1798406"/>
                <a:gd name="connsiteX4" fmla="*/ 6868183 w 6868183"/>
                <a:gd name="connsiteY4" fmla="*/ 40923 h 1798406"/>
                <a:gd name="connsiteX0" fmla="*/ 0 w 6667652"/>
                <a:gd name="connsiteY0" fmla="*/ 122594 h 1804875"/>
                <a:gd name="connsiteX1" fmla="*/ 1879976 w 6667652"/>
                <a:gd name="connsiteY1" fmla="*/ 1802105 h 1804875"/>
                <a:gd name="connsiteX2" fmla="*/ 3258626 w 6667652"/>
                <a:gd name="connsiteY2" fmla="*/ 506960 h 1804875"/>
                <a:gd name="connsiteX3" fmla="*/ 4628921 w 6667652"/>
                <a:gd name="connsiteY3" fmla="*/ 39037 h 1804875"/>
                <a:gd name="connsiteX4" fmla="*/ 6667652 w 6667652"/>
                <a:gd name="connsiteY4" fmla="*/ 1426095 h 1804875"/>
                <a:gd name="connsiteX0" fmla="*/ 0 w 6667652"/>
                <a:gd name="connsiteY0" fmla="*/ 122594 h 1804875"/>
                <a:gd name="connsiteX1" fmla="*/ 1879976 w 6667652"/>
                <a:gd name="connsiteY1" fmla="*/ 1802105 h 1804875"/>
                <a:gd name="connsiteX2" fmla="*/ 3258626 w 6667652"/>
                <a:gd name="connsiteY2" fmla="*/ 506960 h 1804875"/>
                <a:gd name="connsiteX3" fmla="*/ 4628921 w 6667652"/>
                <a:gd name="connsiteY3" fmla="*/ 39037 h 1804875"/>
                <a:gd name="connsiteX4" fmla="*/ 6667652 w 6667652"/>
                <a:gd name="connsiteY4" fmla="*/ 1426095 h 1804875"/>
                <a:gd name="connsiteX0" fmla="*/ 0 w 6116192"/>
                <a:gd name="connsiteY0" fmla="*/ 179691 h 2368904"/>
                <a:gd name="connsiteX1" fmla="*/ 1879976 w 6116192"/>
                <a:gd name="connsiteY1" fmla="*/ 1859202 h 2368904"/>
                <a:gd name="connsiteX2" fmla="*/ 3258626 w 6116192"/>
                <a:gd name="connsiteY2" fmla="*/ 564057 h 2368904"/>
                <a:gd name="connsiteX3" fmla="*/ 4628921 w 6116192"/>
                <a:gd name="connsiteY3" fmla="*/ 96134 h 2368904"/>
                <a:gd name="connsiteX4" fmla="*/ 6116192 w 6116192"/>
                <a:gd name="connsiteY4" fmla="*/ 2368904 h 2368904"/>
                <a:gd name="connsiteX0" fmla="*/ 0 w 6116192"/>
                <a:gd name="connsiteY0" fmla="*/ 179691 h 2368904"/>
                <a:gd name="connsiteX1" fmla="*/ 1879976 w 6116192"/>
                <a:gd name="connsiteY1" fmla="*/ 1859202 h 2368904"/>
                <a:gd name="connsiteX2" fmla="*/ 3258626 w 6116192"/>
                <a:gd name="connsiteY2" fmla="*/ 564057 h 2368904"/>
                <a:gd name="connsiteX3" fmla="*/ 4628921 w 6116192"/>
                <a:gd name="connsiteY3" fmla="*/ 96134 h 2368904"/>
                <a:gd name="connsiteX4" fmla="*/ 6116192 w 6116192"/>
                <a:gd name="connsiteY4" fmla="*/ 2368904 h 2368904"/>
                <a:gd name="connsiteX0" fmla="*/ 0 w 6116192"/>
                <a:gd name="connsiteY0" fmla="*/ 1028669 h 3217882"/>
                <a:gd name="connsiteX1" fmla="*/ 1879976 w 6116192"/>
                <a:gd name="connsiteY1" fmla="*/ 2708180 h 3217882"/>
                <a:gd name="connsiteX2" fmla="*/ 3258626 w 6116192"/>
                <a:gd name="connsiteY2" fmla="*/ 1413035 h 3217882"/>
                <a:gd name="connsiteX3" fmla="*/ 4319769 w 6116192"/>
                <a:gd name="connsiteY3" fmla="*/ 42688 h 3217882"/>
                <a:gd name="connsiteX4" fmla="*/ 6116192 w 6116192"/>
                <a:gd name="connsiteY4" fmla="*/ 3217882 h 3217882"/>
                <a:gd name="connsiteX0" fmla="*/ 0 w 6116192"/>
                <a:gd name="connsiteY0" fmla="*/ 1033681 h 3222894"/>
                <a:gd name="connsiteX1" fmla="*/ 1879976 w 6116192"/>
                <a:gd name="connsiteY1" fmla="*/ 2713192 h 3222894"/>
                <a:gd name="connsiteX2" fmla="*/ 3258626 w 6116192"/>
                <a:gd name="connsiteY2" fmla="*/ 1418047 h 3222894"/>
                <a:gd name="connsiteX3" fmla="*/ 4319769 w 6116192"/>
                <a:gd name="connsiteY3" fmla="*/ 47700 h 3222894"/>
                <a:gd name="connsiteX4" fmla="*/ 6116192 w 6116192"/>
                <a:gd name="connsiteY4" fmla="*/ 3222894 h 3222894"/>
                <a:gd name="connsiteX0" fmla="*/ 0 w 6116192"/>
                <a:gd name="connsiteY0" fmla="*/ 1033681 h 3222894"/>
                <a:gd name="connsiteX1" fmla="*/ 1879976 w 6116192"/>
                <a:gd name="connsiteY1" fmla="*/ 2713192 h 3222894"/>
                <a:gd name="connsiteX2" fmla="*/ 3258626 w 6116192"/>
                <a:gd name="connsiteY2" fmla="*/ 1418047 h 3222894"/>
                <a:gd name="connsiteX3" fmla="*/ 4319769 w 6116192"/>
                <a:gd name="connsiteY3" fmla="*/ 47700 h 3222894"/>
                <a:gd name="connsiteX4" fmla="*/ 6116192 w 6116192"/>
                <a:gd name="connsiteY4" fmla="*/ 3222894 h 3222894"/>
                <a:gd name="connsiteX0" fmla="*/ 0 w 6116192"/>
                <a:gd name="connsiteY0" fmla="*/ 1033681 h 3222894"/>
                <a:gd name="connsiteX1" fmla="*/ 1879976 w 6116192"/>
                <a:gd name="connsiteY1" fmla="*/ 2713192 h 3222894"/>
                <a:gd name="connsiteX2" fmla="*/ 3258626 w 6116192"/>
                <a:gd name="connsiteY2" fmla="*/ 1418047 h 3222894"/>
                <a:gd name="connsiteX3" fmla="*/ 4319769 w 6116192"/>
                <a:gd name="connsiteY3" fmla="*/ 47700 h 3222894"/>
                <a:gd name="connsiteX4" fmla="*/ 6116192 w 6116192"/>
                <a:gd name="connsiteY4" fmla="*/ 3222894 h 3222894"/>
                <a:gd name="connsiteX0" fmla="*/ 0 w 5740196"/>
                <a:gd name="connsiteY0" fmla="*/ 323441 h 3222894"/>
                <a:gd name="connsiteX1" fmla="*/ 1503980 w 5740196"/>
                <a:gd name="connsiteY1" fmla="*/ 2713192 h 3222894"/>
                <a:gd name="connsiteX2" fmla="*/ 2882630 w 5740196"/>
                <a:gd name="connsiteY2" fmla="*/ 1418047 h 3222894"/>
                <a:gd name="connsiteX3" fmla="*/ 3943773 w 5740196"/>
                <a:gd name="connsiteY3" fmla="*/ 47700 h 3222894"/>
                <a:gd name="connsiteX4" fmla="*/ 5740196 w 5740196"/>
                <a:gd name="connsiteY4" fmla="*/ 3222894 h 3222894"/>
                <a:gd name="connsiteX0" fmla="*/ 0 w 5548021"/>
                <a:gd name="connsiteY0" fmla="*/ 291795 h 2705172"/>
                <a:gd name="connsiteX1" fmla="*/ 1503980 w 5548021"/>
                <a:gd name="connsiteY1" fmla="*/ 2681546 h 2705172"/>
                <a:gd name="connsiteX2" fmla="*/ 2882630 w 5548021"/>
                <a:gd name="connsiteY2" fmla="*/ 1386401 h 2705172"/>
                <a:gd name="connsiteX3" fmla="*/ 3943773 w 5548021"/>
                <a:gd name="connsiteY3" fmla="*/ 16054 h 2705172"/>
                <a:gd name="connsiteX4" fmla="*/ 5548021 w 5548021"/>
                <a:gd name="connsiteY4" fmla="*/ 2338960 h 2705172"/>
                <a:gd name="connsiteX0" fmla="*/ 0 w 5548021"/>
                <a:gd name="connsiteY0" fmla="*/ 291795 h 2705172"/>
                <a:gd name="connsiteX1" fmla="*/ 1503980 w 5548021"/>
                <a:gd name="connsiteY1" fmla="*/ 2681546 h 2705172"/>
                <a:gd name="connsiteX2" fmla="*/ 2882630 w 5548021"/>
                <a:gd name="connsiteY2" fmla="*/ 1386401 h 2705172"/>
                <a:gd name="connsiteX3" fmla="*/ 3943773 w 5548021"/>
                <a:gd name="connsiteY3" fmla="*/ 16054 h 2705172"/>
                <a:gd name="connsiteX4" fmla="*/ 5548021 w 5548021"/>
                <a:gd name="connsiteY4" fmla="*/ 2338960 h 2705172"/>
                <a:gd name="connsiteX0" fmla="*/ 0 w 5548021"/>
                <a:gd name="connsiteY0" fmla="*/ 300560 h 2705456"/>
                <a:gd name="connsiteX1" fmla="*/ 1503980 w 5548021"/>
                <a:gd name="connsiteY1" fmla="*/ 2690311 h 2705456"/>
                <a:gd name="connsiteX2" fmla="*/ 2916725 w 5548021"/>
                <a:gd name="connsiteY2" fmla="*/ 1224702 h 2705456"/>
                <a:gd name="connsiteX3" fmla="*/ 3943773 w 5548021"/>
                <a:gd name="connsiteY3" fmla="*/ 24819 h 2705456"/>
                <a:gd name="connsiteX4" fmla="*/ 5548021 w 5548021"/>
                <a:gd name="connsiteY4" fmla="*/ 2347725 h 2705456"/>
                <a:gd name="connsiteX0" fmla="*/ 0 w 5002493"/>
                <a:gd name="connsiteY0" fmla="*/ 276230 h 2681126"/>
                <a:gd name="connsiteX1" fmla="*/ 1503980 w 5002493"/>
                <a:gd name="connsiteY1" fmla="*/ 2665981 h 2681126"/>
                <a:gd name="connsiteX2" fmla="*/ 2916725 w 5002493"/>
                <a:gd name="connsiteY2" fmla="*/ 1200372 h 2681126"/>
                <a:gd name="connsiteX3" fmla="*/ 3943773 w 5002493"/>
                <a:gd name="connsiteY3" fmla="*/ 489 h 2681126"/>
                <a:gd name="connsiteX4" fmla="*/ 5002493 w 5002493"/>
                <a:gd name="connsiteY4" fmla="*/ 1334701 h 2681126"/>
                <a:gd name="connsiteX0" fmla="*/ 0 w 5002493"/>
                <a:gd name="connsiteY0" fmla="*/ 275746 h 2687662"/>
                <a:gd name="connsiteX1" fmla="*/ 1503980 w 5002493"/>
                <a:gd name="connsiteY1" fmla="*/ 2665497 h 2687662"/>
                <a:gd name="connsiteX2" fmla="*/ 2490530 w 5002493"/>
                <a:gd name="connsiteY2" fmla="*/ 1344782 h 2687662"/>
                <a:gd name="connsiteX3" fmla="*/ 3943773 w 5002493"/>
                <a:gd name="connsiteY3" fmla="*/ 5 h 2687662"/>
                <a:gd name="connsiteX4" fmla="*/ 5002493 w 5002493"/>
                <a:gd name="connsiteY4" fmla="*/ 1334217 h 2687662"/>
                <a:gd name="connsiteX0" fmla="*/ 0 w 5011017"/>
                <a:gd name="connsiteY0" fmla="*/ 1332626 h 2665501"/>
                <a:gd name="connsiteX1" fmla="*/ 1512504 w 5011017"/>
                <a:gd name="connsiteY1" fmla="*/ 2665497 h 2665501"/>
                <a:gd name="connsiteX2" fmla="*/ 2499054 w 5011017"/>
                <a:gd name="connsiteY2" fmla="*/ 1344782 h 2665501"/>
                <a:gd name="connsiteX3" fmla="*/ 3952297 w 5011017"/>
                <a:gd name="connsiteY3" fmla="*/ 5 h 2665501"/>
                <a:gd name="connsiteX4" fmla="*/ 5011017 w 5011017"/>
                <a:gd name="connsiteY4" fmla="*/ 1334217 h 2665501"/>
                <a:gd name="connsiteX0" fmla="*/ 0 w 5011017"/>
                <a:gd name="connsiteY0" fmla="*/ 1332626 h 2656977"/>
                <a:gd name="connsiteX1" fmla="*/ 1256787 w 5011017"/>
                <a:gd name="connsiteY1" fmla="*/ 2656973 h 2656977"/>
                <a:gd name="connsiteX2" fmla="*/ 2499054 w 5011017"/>
                <a:gd name="connsiteY2" fmla="*/ 1344782 h 2656977"/>
                <a:gd name="connsiteX3" fmla="*/ 3952297 w 5011017"/>
                <a:gd name="connsiteY3" fmla="*/ 5 h 2656977"/>
                <a:gd name="connsiteX4" fmla="*/ 5011017 w 5011017"/>
                <a:gd name="connsiteY4" fmla="*/ 1334217 h 2656977"/>
                <a:gd name="connsiteX0" fmla="*/ 0 w 5011017"/>
                <a:gd name="connsiteY0" fmla="*/ 1332626 h 2656977"/>
                <a:gd name="connsiteX1" fmla="*/ 1256787 w 5011017"/>
                <a:gd name="connsiteY1" fmla="*/ 2656973 h 2656977"/>
                <a:gd name="connsiteX2" fmla="*/ 2499054 w 5011017"/>
                <a:gd name="connsiteY2" fmla="*/ 1344782 h 2656977"/>
                <a:gd name="connsiteX3" fmla="*/ 3722152 w 5011017"/>
                <a:gd name="connsiteY3" fmla="*/ 5 h 2656977"/>
                <a:gd name="connsiteX4" fmla="*/ 5011017 w 5011017"/>
                <a:gd name="connsiteY4" fmla="*/ 1334217 h 2656977"/>
                <a:gd name="connsiteX0" fmla="*/ 0 w 5011017"/>
                <a:gd name="connsiteY0" fmla="*/ 1332626 h 2656977"/>
                <a:gd name="connsiteX1" fmla="*/ 1256787 w 5011017"/>
                <a:gd name="connsiteY1" fmla="*/ 2656973 h 2656977"/>
                <a:gd name="connsiteX2" fmla="*/ 2499054 w 5011017"/>
                <a:gd name="connsiteY2" fmla="*/ 1344782 h 2656977"/>
                <a:gd name="connsiteX3" fmla="*/ 3722152 w 5011017"/>
                <a:gd name="connsiteY3" fmla="*/ 5 h 2656977"/>
                <a:gd name="connsiteX4" fmla="*/ 5011017 w 5011017"/>
                <a:gd name="connsiteY4" fmla="*/ 1334217 h 2656977"/>
                <a:gd name="connsiteX0" fmla="*/ 0 w 5011017"/>
                <a:gd name="connsiteY0" fmla="*/ 1332626 h 2656976"/>
                <a:gd name="connsiteX1" fmla="*/ 1256787 w 5011017"/>
                <a:gd name="connsiteY1" fmla="*/ 2656973 h 2656976"/>
                <a:gd name="connsiteX2" fmla="*/ 2499054 w 5011017"/>
                <a:gd name="connsiteY2" fmla="*/ 1344782 h 2656976"/>
                <a:gd name="connsiteX3" fmla="*/ 3722152 w 5011017"/>
                <a:gd name="connsiteY3" fmla="*/ 5 h 2656976"/>
                <a:gd name="connsiteX4" fmla="*/ 5011017 w 5011017"/>
                <a:gd name="connsiteY4" fmla="*/ 1334217 h 26569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011017" h="2656976">
                  <a:moveTo>
                    <a:pt x="0" y="1332626"/>
                  </a:moveTo>
                  <a:cubicBezTo>
                    <a:pt x="428913" y="2274043"/>
                    <a:pt x="840278" y="2654947"/>
                    <a:pt x="1256787" y="2656973"/>
                  </a:cubicBezTo>
                  <a:cubicBezTo>
                    <a:pt x="1673296" y="2658999"/>
                    <a:pt x="2174416" y="1863396"/>
                    <a:pt x="2499054" y="1344782"/>
                  </a:cubicBezTo>
                  <a:cubicBezTo>
                    <a:pt x="2783263" y="875466"/>
                    <a:pt x="3303492" y="1766"/>
                    <a:pt x="3722152" y="5"/>
                  </a:cubicBezTo>
                  <a:cubicBezTo>
                    <a:pt x="4140812" y="-1756"/>
                    <a:pt x="4598814" y="545989"/>
                    <a:pt x="5011017" y="1334217"/>
                  </a:cubicBezTo>
                </a:path>
              </a:pathLst>
            </a:custGeom>
            <a:ln w="38100" cmpd="sng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 16"/>
            <p:cNvSpPr/>
            <p:nvPr/>
          </p:nvSpPr>
          <p:spPr>
            <a:xfrm>
              <a:off x="4492087" y="3051314"/>
              <a:ext cx="1355300" cy="2275698"/>
            </a:xfrm>
            <a:custGeom>
              <a:avLst/>
              <a:gdLst>
                <a:gd name="connsiteX0" fmla="*/ 0 w 7578397"/>
                <a:gd name="connsiteY0" fmla="*/ 0 h 16711"/>
                <a:gd name="connsiteX1" fmla="*/ 2840854 w 7578397"/>
                <a:gd name="connsiteY1" fmla="*/ 0 h 16711"/>
                <a:gd name="connsiteX2" fmla="*/ 5339135 w 7578397"/>
                <a:gd name="connsiteY2" fmla="*/ 8356 h 16711"/>
                <a:gd name="connsiteX3" fmla="*/ 7578397 w 7578397"/>
                <a:gd name="connsiteY3" fmla="*/ 16711 h 16711"/>
                <a:gd name="connsiteX0" fmla="*/ 0 w 7578397"/>
                <a:gd name="connsiteY0" fmla="*/ 120095 h 1891519"/>
                <a:gd name="connsiteX1" fmla="*/ 2590190 w 7578397"/>
                <a:gd name="connsiteY1" fmla="*/ 1891519 h 1891519"/>
                <a:gd name="connsiteX2" fmla="*/ 5339135 w 7578397"/>
                <a:gd name="connsiteY2" fmla="*/ 128451 h 1891519"/>
                <a:gd name="connsiteX3" fmla="*/ 7578397 w 7578397"/>
                <a:gd name="connsiteY3" fmla="*/ 136806 h 1891519"/>
                <a:gd name="connsiteX0" fmla="*/ 0 w 7578397"/>
                <a:gd name="connsiteY0" fmla="*/ 24212 h 1799791"/>
                <a:gd name="connsiteX1" fmla="*/ 2590190 w 7578397"/>
                <a:gd name="connsiteY1" fmla="*/ 1795636 h 1799791"/>
                <a:gd name="connsiteX2" fmla="*/ 3968840 w 7578397"/>
                <a:gd name="connsiteY2" fmla="*/ 500491 h 1799791"/>
                <a:gd name="connsiteX3" fmla="*/ 5339135 w 7578397"/>
                <a:gd name="connsiteY3" fmla="*/ 32568 h 1799791"/>
                <a:gd name="connsiteX4" fmla="*/ 7578397 w 7578397"/>
                <a:gd name="connsiteY4" fmla="*/ 40923 h 1799791"/>
                <a:gd name="connsiteX0" fmla="*/ 0 w 6868183"/>
                <a:gd name="connsiteY0" fmla="*/ 116125 h 1798406"/>
                <a:gd name="connsiteX1" fmla="*/ 1879976 w 6868183"/>
                <a:gd name="connsiteY1" fmla="*/ 1795636 h 1798406"/>
                <a:gd name="connsiteX2" fmla="*/ 3258626 w 6868183"/>
                <a:gd name="connsiteY2" fmla="*/ 500491 h 1798406"/>
                <a:gd name="connsiteX3" fmla="*/ 4628921 w 6868183"/>
                <a:gd name="connsiteY3" fmla="*/ 32568 h 1798406"/>
                <a:gd name="connsiteX4" fmla="*/ 6868183 w 6868183"/>
                <a:gd name="connsiteY4" fmla="*/ 40923 h 1798406"/>
                <a:gd name="connsiteX0" fmla="*/ 0 w 6868183"/>
                <a:gd name="connsiteY0" fmla="*/ 116125 h 1798406"/>
                <a:gd name="connsiteX1" fmla="*/ 1879976 w 6868183"/>
                <a:gd name="connsiteY1" fmla="*/ 1795636 h 1798406"/>
                <a:gd name="connsiteX2" fmla="*/ 3258626 w 6868183"/>
                <a:gd name="connsiteY2" fmla="*/ 500491 h 1798406"/>
                <a:gd name="connsiteX3" fmla="*/ 4628921 w 6868183"/>
                <a:gd name="connsiteY3" fmla="*/ 32568 h 1798406"/>
                <a:gd name="connsiteX4" fmla="*/ 6868183 w 6868183"/>
                <a:gd name="connsiteY4" fmla="*/ 40923 h 1798406"/>
                <a:gd name="connsiteX0" fmla="*/ 0 w 6868183"/>
                <a:gd name="connsiteY0" fmla="*/ 116125 h 1798406"/>
                <a:gd name="connsiteX1" fmla="*/ 1879976 w 6868183"/>
                <a:gd name="connsiteY1" fmla="*/ 1795636 h 1798406"/>
                <a:gd name="connsiteX2" fmla="*/ 3258626 w 6868183"/>
                <a:gd name="connsiteY2" fmla="*/ 500491 h 1798406"/>
                <a:gd name="connsiteX3" fmla="*/ 4628921 w 6868183"/>
                <a:gd name="connsiteY3" fmla="*/ 32568 h 1798406"/>
                <a:gd name="connsiteX4" fmla="*/ 6868183 w 6868183"/>
                <a:gd name="connsiteY4" fmla="*/ 40923 h 1798406"/>
                <a:gd name="connsiteX0" fmla="*/ 0 w 6667652"/>
                <a:gd name="connsiteY0" fmla="*/ 122594 h 1804875"/>
                <a:gd name="connsiteX1" fmla="*/ 1879976 w 6667652"/>
                <a:gd name="connsiteY1" fmla="*/ 1802105 h 1804875"/>
                <a:gd name="connsiteX2" fmla="*/ 3258626 w 6667652"/>
                <a:gd name="connsiteY2" fmla="*/ 506960 h 1804875"/>
                <a:gd name="connsiteX3" fmla="*/ 4628921 w 6667652"/>
                <a:gd name="connsiteY3" fmla="*/ 39037 h 1804875"/>
                <a:gd name="connsiteX4" fmla="*/ 6667652 w 6667652"/>
                <a:gd name="connsiteY4" fmla="*/ 1426095 h 1804875"/>
                <a:gd name="connsiteX0" fmla="*/ 0 w 6667652"/>
                <a:gd name="connsiteY0" fmla="*/ 122594 h 1804875"/>
                <a:gd name="connsiteX1" fmla="*/ 1879976 w 6667652"/>
                <a:gd name="connsiteY1" fmla="*/ 1802105 h 1804875"/>
                <a:gd name="connsiteX2" fmla="*/ 3258626 w 6667652"/>
                <a:gd name="connsiteY2" fmla="*/ 506960 h 1804875"/>
                <a:gd name="connsiteX3" fmla="*/ 4628921 w 6667652"/>
                <a:gd name="connsiteY3" fmla="*/ 39037 h 1804875"/>
                <a:gd name="connsiteX4" fmla="*/ 6667652 w 6667652"/>
                <a:gd name="connsiteY4" fmla="*/ 1426095 h 1804875"/>
                <a:gd name="connsiteX0" fmla="*/ 0 w 6116192"/>
                <a:gd name="connsiteY0" fmla="*/ 179691 h 2368904"/>
                <a:gd name="connsiteX1" fmla="*/ 1879976 w 6116192"/>
                <a:gd name="connsiteY1" fmla="*/ 1859202 h 2368904"/>
                <a:gd name="connsiteX2" fmla="*/ 3258626 w 6116192"/>
                <a:gd name="connsiteY2" fmla="*/ 564057 h 2368904"/>
                <a:gd name="connsiteX3" fmla="*/ 4628921 w 6116192"/>
                <a:gd name="connsiteY3" fmla="*/ 96134 h 2368904"/>
                <a:gd name="connsiteX4" fmla="*/ 6116192 w 6116192"/>
                <a:gd name="connsiteY4" fmla="*/ 2368904 h 2368904"/>
                <a:gd name="connsiteX0" fmla="*/ 0 w 6116192"/>
                <a:gd name="connsiteY0" fmla="*/ 179691 h 2368904"/>
                <a:gd name="connsiteX1" fmla="*/ 1879976 w 6116192"/>
                <a:gd name="connsiteY1" fmla="*/ 1859202 h 2368904"/>
                <a:gd name="connsiteX2" fmla="*/ 3258626 w 6116192"/>
                <a:gd name="connsiteY2" fmla="*/ 564057 h 2368904"/>
                <a:gd name="connsiteX3" fmla="*/ 4628921 w 6116192"/>
                <a:gd name="connsiteY3" fmla="*/ 96134 h 2368904"/>
                <a:gd name="connsiteX4" fmla="*/ 6116192 w 6116192"/>
                <a:gd name="connsiteY4" fmla="*/ 2368904 h 2368904"/>
                <a:gd name="connsiteX0" fmla="*/ 0 w 6116192"/>
                <a:gd name="connsiteY0" fmla="*/ 1028669 h 3217882"/>
                <a:gd name="connsiteX1" fmla="*/ 1879976 w 6116192"/>
                <a:gd name="connsiteY1" fmla="*/ 2708180 h 3217882"/>
                <a:gd name="connsiteX2" fmla="*/ 3258626 w 6116192"/>
                <a:gd name="connsiteY2" fmla="*/ 1413035 h 3217882"/>
                <a:gd name="connsiteX3" fmla="*/ 4319769 w 6116192"/>
                <a:gd name="connsiteY3" fmla="*/ 42688 h 3217882"/>
                <a:gd name="connsiteX4" fmla="*/ 6116192 w 6116192"/>
                <a:gd name="connsiteY4" fmla="*/ 3217882 h 3217882"/>
                <a:gd name="connsiteX0" fmla="*/ 0 w 6116192"/>
                <a:gd name="connsiteY0" fmla="*/ 1033681 h 3222894"/>
                <a:gd name="connsiteX1" fmla="*/ 1879976 w 6116192"/>
                <a:gd name="connsiteY1" fmla="*/ 2713192 h 3222894"/>
                <a:gd name="connsiteX2" fmla="*/ 3258626 w 6116192"/>
                <a:gd name="connsiteY2" fmla="*/ 1418047 h 3222894"/>
                <a:gd name="connsiteX3" fmla="*/ 4319769 w 6116192"/>
                <a:gd name="connsiteY3" fmla="*/ 47700 h 3222894"/>
                <a:gd name="connsiteX4" fmla="*/ 6116192 w 6116192"/>
                <a:gd name="connsiteY4" fmla="*/ 3222894 h 3222894"/>
                <a:gd name="connsiteX0" fmla="*/ 0 w 6116192"/>
                <a:gd name="connsiteY0" fmla="*/ 1033681 h 3222894"/>
                <a:gd name="connsiteX1" fmla="*/ 1879976 w 6116192"/>
                <a:gd name="connsiteY1" fmla="*/ 2713192 h 3222894"/>
                <a:gd name="connsiteX2" fmla="*/ 3258626 w 6116192"/>
                <a:gd name="connsiteY2" fmla="*/ 1418047 h 3222894"/>
                <a:gd name="connsiteX3" fmla="*/ 4319769 w 6116192"/>
                <a:gd name="connsiteY3" fmla="*/ 47700 h 3222894"/>
                <a:gd name="connsiteX4" fmla="*/ 6116192 w 6116192"/>
                <a:gd name="connsiteY4" fmla="*/ 3222894 h 3222894"/>
                <a:gd name="connsiteX0" fmla="*/ 0 w 6116192"/>
                <a:gd name="connsiteY0" fmla="*/ 1033681 h 3222894"/>
                <a:gd name="connsiteX1" fmla="*/ 1879976 w 6116192"/>
                <a:gd name="connsiteY1" fmla="*/ 2713192 h 3222894"/>
                <a:gd name="connsiteX2" fmla="*/ 3258626 w 6116192"/>
                <a:gd name="connsiteY2" fmla="*/ 1418047 h 3222894"/>
                <a:gd name="connsiteX3" fmla="*/ 4319769 w 6116192"/>
                <a:gd name="connsiteY3" fmla="*/ 47700 h 3222894"/>
                <a:gd name="connsiteX4" fmla="*/ 6116192 w 6116192"/>
                <a:gd name="connsiteY4" fmla="*/ 3222894 h 3222894"/>
                <a:gd name="connsiteX0" fmla="*/ 0 w 5740196"/>
                <a:gd name="connsiteY0" fmla="*/ 323441 h 3222894"/>
                <a:gd name="connsiteX1" fmla="*/ 1503980 w 5740196"/>
                <a:gd name="connsiteY1" fmla="*/ 2713192 h 3222894"/>
                <a:gd name="connsiteX2" fmla="*/ 2882630 w 5740196"/>
                <a:gd name="connsiteY2" fmla="*/ 1418047 h 3222894"/>
                <a:gd name="connsiteX3" fmla="*/ 3943773 w 5740196"/>
                <a:gd name="connsiteY3" fmla="*/ 47700 h 3222894"/>
                <a:gd name="connsiteX4" fmla="*/ 5740196 w 5740196"/>
                <a:gd name="connsiteY4" fmla="*/ 3222894 h 3222894"/>
                <a:gd name="connsiteX0" fmla="*/ 0 w 5548021"/>
                <a:gd name="connsiteY0" fmla="*/ 291795 h 2705172"/>
                <a:gd name="connsiteX1" fmla="*/ 1503980 w 5548021"/>
                <a:gd name="connsiteY1" fmla="*/ 2681546 h 2705172"/>
                <a:gd name="connsiteX2" fmla="*/ 2882630 w 5548021"/>
                <a:gd name="connsiteY2" fmla="*/ 1386401 h 2705172"/>
                <a:gd name="connsiteX3" fmla="*/ 3943773 w 5548021"/>
                <a:gd name="connsiteY3" fmla="*/ 16054 h 2705172"/>
                <a:gd name="connsiteX4" fmla="*/ 5548021 w 5548021"/>
                <a:gd name="connsiteY4" fmla="*/ 2338960 h 2705172"/>
                <a:gd name="connsiteX0" fmla="*/ 0 w 5548021"/>
                <a:gd name="connsiteY0" fmla="*/ 291795 h 2705172"/>
                <a:gd name="connsiteX1" fmla="*/ 1503980 w 5548021"/>
                <a:gd name="connsiteY1" fmla="*/ 2681546 h 2705172"/>
                <a:gd name="connsiteX2" fmla="*/ 2882630 w 5548021"/>
                <a:gd name="connsiteY2" fmla="*/ 1386401 h 2705172"/>
                <a:gd name="connsiteX3" fmla="*/ 3943773 w 5548021"/>
                <a:gd name="connsiteY3" fmla="*/ 16054 h 2705172"/>
                <a:gd name="connsiteX4" fmla="*/ 5548021 w 5548021"/>
                <a:gd name="connsiteY4" fmla="*/ 2338960 h 2705172"/>
                <a:gd name="connsiteX0" fmla="*/ 0 w 5548021"/>
                <a:gd name="connsiteY0" fmla="*/ 300560 h 2705456"/>
                <a:gd name="connsiteX1" fmla="*/ 1503980 w 5548021"/>
                <a:gd name="connsiteY1" fmla="*/ 2690311 h 2705456"/>
                <a:gd name="connsiteX2" fmla="*/ 2916725 w 5548021"/>
                <a:gd name="connsiteY2" fmla="*/ 1224702 h 2705456"/>
                <a:gd name="connsiteX3" fmla="*/ 3943773 w 5548021"/>
                <a:gd name="connsiteY3" fmla="*/ 24819 h 2705456"/>
                <a:gd name="connsiteX4" fmla="*/ 5548021 w 5548021"/>
                <a:gd name="connsiteY4" fmla="*/ 2347725 h 2705456"/>
                <a:gd name="connsiteX0" fmla="*/ 0 w 5002493"/>
                <a:gd name="connsiteY0" fmla="*/ 276230 h 2681126"/>
                <a:gd name="connsiteX1" fmla="*/ 1503980 w 5002493"/>
                <a:gd name="connsiteY1" fmla="*/ 2665981 h 2681126"/>
                <a:gd name="connsiteX2" fmla="*/ 2916725 w 5002493"/>
                <a:gd name="connsiteY2" fmla="*/ 1200372 h 2681126"/>
                <a:gd name="connsiteX3" fmla="*/ 3943773 w 5002493"/>
                <a:gd name="connsiteY3" fmla="*/ 489 h 2681126"/>
                <a:gd name="connsiteX4" fmla="*/ 5002493 w 5002493"/>
                <a:gd name="connsiteY4" fmla="*/ 1334701 h 2681126"/>
                <a:gd name="connsiteX0" fmla="*/ 0 w 5002493"/>
                <a:gd name="connsiteY0" fmla="*/ 275746 h 2687662"/>
                <a:gd name="connsiteX1" fmla="*/ 1503980 w 5002493"/>
                <a:gd name="connsiteY1" fmla="*/ 2665497 h 2687662"/>
                <a:gd name="connsiteX2" fmla="*/ 2490530 w 5002493"/>
                <a:gd name="connsiteY2" fmla="*/ 1344782 h 2687662"/>
                <a:gd name="connsiteX3" fmla="*/ 3943773 w 5002493"/>
                <a:gd name="connsiteY3" fmla="*/ 5 h 2687662"/>
                <a:gd name="connsiteX4" fmla="*/ 5002493 w 5002493"/>
                <a:gd name="connsiteY4" fmla="*/ 1334217 h 2687662"/>
                <a:gd name="connsiteX0" fmla="*/ 0 w 5011017"/>
                <a:gd name="connsiteY0" fmla="*/ 1332626 h 2665501"/>
                <a:gd name="connsiteX1" fmla="*/ 1512504 w 5011017"/>
                <a:gd name="connsiteY1" fmla="*/ 2665497 h 2665501"/>
                <a:gd name="connsiteX2" fmla="*/ 2499054 w 5011017"/>
                <a:gd name="connsiteY2" fmla="*/ 1344782 h 2665501"/>
                <a:gd name="connsiteX3" fmla="*/ 3952297 w 5011017"/>
                <a:gd name="connsiteY3" fmla="*/ 5 h 2665501"/>
                <a:gd name="connsiteX4" fmla="*/ 5011017 w 5011017"/>
                <a:gd name="connsiteY4" fmla="*/ 1334217 h 2665501"/>
                <a:gd name="connsiteX0" fmla="*/ 0 w 5011017"/>
                <a:gd name="connsiteY0" fmla="*/ 1332626 h 2656977"/>
                <a:gd name="connsiteX1" fmla="*/ 1256787 w 5011017"/>
                <a:gd name="connsiteY1" fmla="*/ 2656973 h 2656977"/>
                <a:gd name="connsiteX2" fmla="*/ 2499054 w 5011017"/>
                <a:gd name="connsiteY2" fmla="*/ 1344782 h 2656977"/>
                <a:gd name="connsiteX3" fmla="*/ 3952297 w 5011017"/>
                <a:gd name="connsiteY3" fmla="*/ 5 h 2656977"/>
                <a:gd name="connsiteX4" fmla="*/ 5011017 w 5011017"/>
                <a:gd name="connsiteY4" fmla="*/ 1334217 h 2656977"/>
                <a:gd name="connsiteX0" fmla="*/ 0 w 5011017"/>
                <a:gd name="connsiteY0" fmla="*/ 1332626 h 2656977"/>
                <a:gd name="connsiteX1" fmla="*/ 1256787 w 5011017"/>
                <a:gd name="connsiteY1" fmla="*/ 2656973 h 2656977"/>
                <a:gd name="connsiteX2" fmla="*/ 2499054 w 5011017"/>
                <a:gd name="connsiteY2" fmla="*/ 1344782 h 2656977"/>
                <a:gd name="connsiteX3" fmla="*/ 3722152 w 5011017"/>
                <a:gd name="connsiteY3" fmla="*/ 5 h 2656977"/>
                <a:gd name="connsiteX4" fmla="*/ 5011017 w 5011017"/>
                <a:gd name="connsiteY4" fmla="*/ 1334217 h 2656977"/>
                <a:gd name="connsiteX0" fmla="*/ 0 w 5011017"/>
                <a:gd name="connsiteY0" fmla="*/ 1332626 h 2656977"/>
                <a:gd name="connsiteX1" fmla="*/ 1256787 w 5011017"/>
                <a:gd name="connsiteY1" fmla="*/ 2656973 h 2656977"/>
                <a:gd name="connsiteX2" fmla="*/ 2499054 w 5011017"/>
                <a:gd name="connsiteY2" fmla="*/ 1344782 h 2656977"/>
                <a:gd name="connsiteX3" fmla="*/ 3722152 w 5011017"/>
                <a:gd name="connsiteY3" fmla="*/ 5 h 2656977"/>
                <a:gd name="connsiteX4" fmla="*/ 5011017 w 5011017"/>
                <a:gd name="connsiteY4" fmla="*/ 1334217 h 2656977"/>
                <a:gd name="connsiteX0" fmla="*/ 0 w 5011017"/>
                <a:gd name="connsiteY0" fmla="*/ 1332626 h 2656976"/>
                <a:gd name="connsiteX1" fmla="*/ 1256787 w 5011017"/>
                <a:gd name="connsiteY1" fmla="*/ 2656973 h 2656976"/>
                <a:gd name="connsiteX2" fmla="*/ 2499054 w 5011017"/>
                <a:gd name="connsiteY2" fmla="*/ 1344782 h 2656976"/>
                <a:gd name="connsiteX3" fmla="*/ 3722152 w 5011017"/>
                <a:gd name="connsiteY3" fmla="*/ 5 h 2656976"/>
                <a:gd name="connsiteX4" fmla="*/ 5011017 w 5011017"/>
                <a:gd name="connsiteY4" fmla="*/ 1334217 h 26569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011017" h="2656976">
                  <a:moveTo>
                    <a:pt x="0" y="1332626"/>
                  </a:moveTo>
                  <a:cubicBezTo>
                    <a:pt x="428913" y="2274043"/>
                    <a:pt x="840278" y="2654947"/>
                    <a:pt x="1256787" y="2656973"/>
                  </a:cubicBezTo>
                  <a:cubicBezTo>
                    <a:pt x="1673296" y="2658999"/>
                    <a:pt x="2174416" y="1863396"/>
                    <a:pt x="2499054" y="1344782"/>
                  </a:cubicBezTo>
                  <a:cubicBezTo>
                    <a:pt x="2783263" y="875466"/>
                    <a:pt x="3303492" y="1766"/>
                    <a:pt x="3722152" y="5"/>
                  </a:cubicBezTo>
                  <a:cubicBezTo>
                    <a:pt x="4140812" y="-1756"/>
                    <a:pt x="4598814" y="545989"/>
                    <a:pt x="5011017" y="1334217"/>
                  </a:cubicBezTo>
                </a:path>
              </a:pathLst>
            </a:custGeom>
            <a:ln w="38100" cmpd="sng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 17"/>
            <p:cNvSpPr/>
            <p:nvPr/>
          </p:nvSpPr>
          <p:spPr>
            <a:xfrm>
              <a:off x="5847387" y="2215610"/>
              <a:ext cx="1790016" cy="3947106"/>
            </a:xfrm>
            <a:custGeom>
              <a:avLst/>
              <a:gdLst>
                <a:gd name="connsiteX0" fmla="*/ 0 w 7578397"/>
                <a:gd name="connsiteY0" fmla="*/ 0 h 16711"/>
                <a:gd name="connsiteX1" fmla="*/ 2840854 w 7578397"/>
                <a:gd name="connsiteY1" fmla="*/ 0 h 16711"/>
                <a:gd name="connsiteX2" fmla="*/ 5339135 w 7578397"/>
                <a:gd name="connsiteY2" fmla="*/ 8356 h 16711"/>
                <a:gd name="connsiteX3" fmla="*/ 7578397 w 7578397"/>
                <a:gd name="connsiteY3" fmla="*/ 16711 h 16711"/>
                <a:gd name="connsiteX0" fmla="*/ 0 w 7578397"/>
                <a:gd name="connsiteY0" fmla="*/ 120095 h 1891519"/>
                <a:gd name="connsiteX1" fmla="*/ 2590190 w 7578397"/>
                <a:gd name="connsiteY1" fmla="*/ 1891519 h 1891519"/>
                <a:gd name="connsiteX2" fmla="*/ 5339135 w 7578397"/>
                <a:gd name="connsiteY2" fmla="*/ 128451 h 1891519"/>
                <a:gd name="connsiteX3" fmla="*/ 7578397 w 7578397"/>
                <a:gd name="connsiteY3" fmla="*/ 136806 h 1891519"/>
                <a:gd name="connsiteX0" fmla="*/ 0 w 7578397"/>
                <a:gd name="connsiteY0" fmla="*/ 24212 h 1799791"/>
                <a:gd name="connsiteX1" fmla="*/ 2590190 w 7578397"/>
                <a:gd name="connsiteY1" fmla="*/ 1795636 h 1799791"/>
                <a:gd name="connsiteX2" fmla="*/ 3968840 w 7578397"/>
                <a:gd name="connsiteY2" fmla="*/ 500491 h 1799791"/>
                <a:gd name="connsiteX3" fmla="*/ 5339135 w 7578397"/>
                <a:gd name="connsiteY3" fmla="*/ 32568 h 1799791"/>
                <a:gd name="connsiteX4" fmla="*/ 7578397 w 7578397"/>
                <a:gd name="connsiteY4" fmla="*/ 40923 h 1799791"/>
                <a:gd name="connsiteX0" fmla="*/ 0 w 6868183"/>
                <a:gd name="connsiteY0" fmla="*/ 116125 h 1798406"/>
                <a:gd name="connsiteX1" fmla="*/ 1879976 w 6868183"/>
                <a:gd name="connsiteY1" fmla="*/ 1795636 h 1798406"/>
                <a:gd name="connsiteX2" fmla="*/ 3258626 w 6868183"/>
                <a:gd name="connsiteY2" fmla="*/ 500491 h 1798406"/>
                <a:gd name="connsiteX3" fmla="*/ 4628921 w 6868183"/>
                <a:gd name="connsiteY3" fmla="*/ 32568 h 1798406"/>
                <a:gd name="connsiteX4" fmla="*/ 6868183 w 6868183"/>
                <a:gd name="connsiteY4" fmla="*/ 40923 h 1798406"/>
                <a:gd name="connsiteX0" fmla="*/ 0 w 6868183"/>
                <a:gd name="connsiteY0" fmla="*/ 116125 h 1798406"/>
                <a:gd name="connsiteX1" fmla="*/ 1879976 w 6868183"/>
                <a:gd name="connsiteY1" fmla="*/ 1795636 h 1798406"/>
                <a:gd name="connsiteX2" fmla="*/ 3258626 w 6868183"/>
                <a:gd name="connsiteY2" fmla="*/ 500491 h 1798406"/>
                <a:gd name="connsiteX3" fmla="*/ 4628921 w 6868183"/>
                <a:gd name="connsiteY3" fmla="*/ 32568 h 1798406"/>
                <a:gd name="connsiteX4" fmla="*/ 6868183 w 6868183"/>
                <a:gd name="connsiteY4" fmla="*/ 40923 h 1798406"/>
                <a:gd name="connsiteX0" fmla="*/ 0 w 6868183"/>
                <a:gd name="connsiteY0" fmla="*/ 116125 h 1798406"/>
                <a:gd name="connsiteX1" fmla="*/ 1879976 w 6868183"/>
                <a:gd name="connsiteY1" fmla="*/ 1795636 h 1798406"/>
                <a:gd name="connsiteX2" fmla="*/ 3258626 w 6868183"/>
                <a:gd name="connsiteY2" fmla="*/ 500491 h 1798406"/>
                <a:gd name="connsiteX3" fmla="*/ 4628921 w 6868183"/>
                <a:gd name="connsiteY3" fmla="*/ 32568 h 1798406"/>
                <a:gd name="connsiteX4" fmla="*/ 6868183 w 6868183"/>
                <a:gd name="connsiteY4" fmla="*/ 40923 h 1798406"/>
                <a:gd name="connsiteX0" fmla="*/ 0 w 6667652"/>
                <a:gd name="connsiteY0" fmla="*/ 122594 h 1804875"/>
                <a:gd name="connsiteX1" fmla="*/ 1879976 w 6667652"/>
                <a:gd name="connsiteY1" fmla="*/ 1802105 h 1804875"/>
                <a:gd name="connsiteX2" fmla="*/ 3258626 w 6667652"/>
                <a:gd name="connsiteY2" fmla="*/ 506960 h 1804875"/>
                <a:gd name="connsiteX3" fmla="*/ 4628921 w 6667652"/>
                <a:gd name="connsiteY3" fmla="*/ 39037 h 1804875"/>
                <a:gd name="connsiteX4" fmla="*/ 6667652 w 6667652"/>
                <a:gd name="connsiteY4" fmla="*/ 1426095 h 1804875"/>
                <a:gd name="connsiteX0" fmla="*/ 0 w 6667652"/>
                <a:gd name="connsiteY0" fmla="*/ 122594 h 1804875"/>
                <a:gd name="connsiteX1" fmla="*/ 1879976 w 6667652"/>
                <a:gd name="connsiteY1" fmla="*/ 1802105 h 1804875"/>
                <a:gd name="connsiteX2" fmla="*/ 3258626 w 6667652"/>
                <a:gd name="connsiteY2" fmla="*/ 506960 h 1804875"/>
                <a:gd name="connsiteX3" fmla="*/ 4628921 w 6667652"/>
                <a:gd name="connsiteY3" fmla="*/ 39037 h 1804875"/>
                <a:gd name="connsiteX4" fmla="*/ 6667652 w 6667652"/>
                <a:gd name="connsiteY4" fmla="*/ 1426095 h 1804875"/>
                <a:gd name="connsiteX0" fmla="*/ 0 w 6116192"/>
                <a:gd name="connsiteY0" fmla="*/ 179691 h 2368904"/>
                <a:gd name="connsiteX1" fmla="*/ 1879976 w 6116192"/>
                <a:gd name="connsiteY1" fmla="*/ 1859202 h 2368904"/>
                <a:gd name="connsiteX2" fmla="*/ 3258626 w 6116192"/>
                <a:gd name="connsiteY2" fmla="*/ 564057 h 2368904"/>
                <a:gd name="connsiteX3" fmla="*/ 4628921 w 6116192"/>
                <a:gd name="connsiteY3" fmla="*/ 96134 h 2368904"/>
                <a:gd name="connsiteX4" fmla="*/ 6116192 w 6116192"/>
                <a:gd name="connsiteY4" fmla="*/ 2368904 h 2368904"/>
                <a:gd name="connsiteX0" fmla="*/ 0 w 6116192"/>
                <a:gd name="connsiteY0" fmla="*/ 179691 h 2368904"/>
                <a:gd name="connsiteX1" fmla="*/ 1879976 w 6116192"/>
                <a:gd name="connsiteY1" fmla="*/ 1859202 h 2368904"/>
                <a:gd name="connsiteX2" fmla="*/ 3258626 w 6116192"/>
                <a:gd name="connsiteY2" fmla="*/ 564057 h 2368904"/>
                <a:gd name="connsiteX3" fmla="*/ 4628921 w 6116192"/>
                <a:gd name="connsiteY3" fmla="*/ 96134 h 2368904"/>
                <a:gd name="connsiteX4" fmla="*/ 6116192 w 6116192"/>
                <a:gd name="connsiteY4" fmla="*/ 2368904 h 2368904"/>
                <a:gd name="connsiteX0" fmla="*/ 0 w 6116192"/>
                <a:gd name="connsiteY0" fmla="*/ 1028669 h 3217882"/>
                <a:gd name="connsiteX1" fmla="*/ 1879976 w 6116192"/>
                <a:gd name="connsiteY1" fmla="*/ 2708180 h 3217882"/>
                <a:gd name="connsiteX2" fmla="*/ 3258626 w 6116192"/>
                <a:gd name="connsiteY2" fmla="*/ 1413035 h 3217882"/>
                <a:gd name="connsiteX3" fmla="*/ 4319769 w 6116192"/>
                <a:gd name="connsiteY3" fmla="*/ 42688 h 3217882"/>
                <a:gd name="connsiteX4" fmla="*/ 6116192 w 6116192"/>
                <a:gd name="connsiteY4" fmla="*/ 3217882 h 3217882"/>
                <a:gd name="connsiteX0" fmla="*/ 0 w 6116192"/>
                <a:gd name="connsiteY0" fmla="*/ 1033681 h 3222894"/>
                <a:gd name="connsiteX1" fmla="*/ 1879976 w 6116192"/>
                <a:gd name="connsiteY1" fmla="*/ 2713192 h 3222894"/>
                <a:gd name="connsiteX2" fmla="*/ 3258626 w 6116192"/>
                <a:gd name="connsiteY2" fmla="*/ 1418047 h 3222894"/>
                <a:gd name="connsiteX3" fmla="*/ 4319769 w 6116192"/>
                <a:gd name="connsiteY3" fmla="*/ 47700 h 3222894"/>
                <a:gd name="connsiteX4" fmla="*/ 6116192 w 6116192"/>
                <a:gd name="connsiteY4" fmla="*/ 3222894 h 3222894"/>
                <a:gd name="connsiteX0" fmla="*/ 0 w 6116192"/>
                <a:gd name="connsiteY0" fmla="*/ 1033681 h 3222894"/>
                <a:gd name="connsiteX1" fmla="*/ 1879976 w 6116192"/>
                <a:gd name="connsiteY1" fmla="*/ 2713192 h 3222894"/>
                <a:gd name="connsiteX2" fmla="*/ 3258626 w 6116192"/>
                <a:gd name="connsiteY2" fmla="*/ 1418047 h 3222894"/>
                <a:gd name="connsiteX3" fmla="*/ 4319769 w 6116192"/>
                <a:gd name="connsiteY3" fmla="*/ 47700 h 3222894"/>
                <a:gd name="connsiteX4" fmla="*/ 6116192 w 6116192"/>
                <a:gd name="connsiteY4" fmla="*/ 3222894 h 3222894"/>
                <a:gd name="connsiteX0" fmla="*/ 0 w 6116192"/>
                <a:gd name="connsiteY0" fmla="*/ 1033681 h 3222894"/>
                <a:gd name="connsiteX1" fmla="*/ 1879976 w 6116192"/>
                <a:gd name="connsiteY1" fmla="*/ 2713192 h 3222894"/>
                <a:gd name="connsiteX2" fmla="*/ 3258626 w 6116192"/>
                <a:gd name="connsiteY2" fmla="*/ 1418047 h 3222894"/>
                <a:gd name="connsiteX3" fmla="*/ 4319769 w 6116192"/>
                <a:gd name="connsiteY3" fmla="*/ 47700 h 3222894"/>
                <a:gd name="connsiteX4" fmla="*/ 6116192 w 6116192"/>
                <a:gd name="connsiteY4" fmla="*/ 3222894 h 3222894"/>
                <a:gd name="connsiteX0" fmla="*/ 0 w 5740196"/>
                <a:gd name="connsiteY0" fmla="*/ 323441 h 3222894"/>
                <a:gd name="connsiteX1" fmla="*/ 1503980 w 5740196"/>
                <a:gd name="connsiteY1" fmla="*/ 2713192 h 3222894"/>
                <a:gd name="connsiteX2" fmla="*/ 2882630 w 5740196"/>
                <a:gd name="connsiteY2" fmla="*/ 1418047 h 3222894"/>
                <a:gd name="connsiteX3" fmla="*/ 3943773 w 5740196"/>
                <a:gd name="connsiteY3" fmla="*/ 47700 h 3222894"/>
                <a:gd name="connsiteX4" fmla="*/ 5740196 w 5740196"/>
                <a:gd name="connsiteY4" fmla="*/ 3222894 h 3222894"/>
                <a:gd name="connsiteX0" fmla="*/ 0 w 5548021"/>
                <a:gd name="connsiteY0" fmla="*/ 291795 h 2705172"/>
                <a:gd name="connsiteX1" fmla="*/ 1503980 w 5548021"/>
                <a:gd name="connsiteY1" fmla="*/ 2681546 h 2705172"/>
                <a:gd name="connsiteX2" fmla="*/ 2882630 w 5548021"/>
                <a:gd name="connsiteY2" fmla="*/ 1386401 h 2705172"/>
                <a:gd name="connsiteX3" fmla="*/ 3943773 w 5548021"/>
                <a:gd name="connsiteY3" fmla="*/ 16054 h 2705172"/>
                <a:gd name="connsiteX4" fmla="*/ 5548021 w 5548021"/>
                <a:gd name="connsiteY4" fmla="*/ 2338960 h 2705172"/>
                <a:gd name="connsiteX0" fmla="*/ 0 w 5548021"/>
                <a:gd name="connsiteY0" fmla="*/ 291795 h 2705172"/>
                <a:gd name="connsiteX1" fmla="*/ 1503980 w 5548021"/>
                <a:gd name="connsiteY1" fmla="*/ 2681546 h 2705172"/>
                <a:gd name="connsiteX2" fmla="*/ 2882630 w 5548021"/>
                <a:gd name="connsiteY2" fmla="*/ 1386401 h 2705172"/>
                <a:gd name="connsiteX3" fmla="*/ 3943773 w 5548021"/>
                <a:gd name="connsiteY3" fmla="*/ 16054 h 2705172"/>
                <a:gd name="connsiteX4" fmla="*/ 5548021 w 5548021"/>
                <a:gd name="connsiteY4" fmla="*/ 2338960 h 2705172"/>
                <a:gd name="connsiteX0" fmla="*/ 0 w 5548021"/>
                <a:gd name="connsiteY0" fmla="*/ 300560 h 2705456"/>
                <a:gd name="connsiteX1" fmla="*/ 1503980 w 5548021"/>
                <a:gd name="connsiteY1" fmla="*/ 2690311 h 2705456"/>
                <a:gd name="connsiteX2" fmla="*/ 2916725 w 5548021"/>
                <a:gd name="connsiteY2" fmla="*/ 1224702 h 2705456"/>
                <a:gd name="connsiteX3" fmla="*/ 3943773 w 5548021"/>
                <a:gd name="connsiteY3" fmla="*/ 24819 h 2705456"/>
                <a:gd name="connsiteX4" fmla="*/ 5548021 w 5548021"/>
                <a:gd name="connsiteY4" fmla="*/ 2347725 h 2705456"/>
                <a:gd name="connsiteX0" fmla="*/ 0 w 5002493"/>
                <a:gd name="connsiteY0" fmla="*/ 276230 h 2681126"/>
                <a:gd name="connsiteX1" fmla="*/ 1503980 w 5002493"/>
                <a:gd name="connsiteY1" fmla="*/ 2665981 h 2681126"/>
                <a:gd name="connsiteX2" fmla="*/ 2916725 w 5002493"/>
                <a:gd name="connsiteY2" fmla="*/ 1200372 h 2681126"/>
                <a:gd name="connsiteX3" fmla="*/ 3943773 w 5002493"/>
                <a:gd name="connsiteY3" fmla="*/ 489 h 2681126"/>
                <a:gd name="connsiteX4" fmla="*/ 5002493 w 5002493"/>
                <a:gd name="connsiteY4" fmla="*/ 1334701 h 2681126"/>
                <a:gd name="connsiteX0" fmla="*/ 0 w 5002493"/>
                <a:gd name="connsiteY0" fmla="*/ 275746 h 2687662"/>
                <a:gd name="connsiteX1" fmla="*/ 1503980 w 5002493"/>
                <a:gd name="connsiteY1" fmla="*/ 2665497 h 2687662"/>
                <a:gd name="connsiteX2" fmla="*/ 2490530 w 5002493"/>
                <a:gd name="connsiteY2" fmla="*/ 1344782 h 2687662"/>
                <a:gd name="connsiteX3" fmla="*/ 3943773 w 5002493"/>
                <a:gd name="connsiteY3" fmla="*/ 5 h 2687662"/>
                <a:gd name="connsiteX4" fmla="*/ 5002493 w 5002493"/>
                <a:gd name="connsiteY4" fmla="*/ 1334217 h 2687662"/>
                <a:gd name="connsiteX0" fmla="*/ 0 w 5011017"/>
                <a:gd name="connsiteY0" fmla="*/ 1332626 h 2665501"/>
                <a:gd name="connsiteX1" fmla="*/ 1512504 w 5011017"/>
                <a:gd name="connsiteY1" fmla="*/ 2665497 h 2665501"/>
                <a:gd name="connsiteX2" fmla="*/ 2499054 w 5011017"/>
                <a:gd name="connsiteY2" fmla="*/ 1344782 h 2665501"/>
                <a:gd name="connsiteX3" fmla="*/ 3952297 w 5011017"/>
                <a:gd name="connsiteY3" fmla="*/ 5 h 2665501"/>
                <a:gd name="connsiteX4" fmla="*/ 5011017 w 5011017"/>
                <a:gd name="connsiteY4" fmla="*/ 1334217 h 2665501"/>
                <a:gd name="connsiteX0" fmla="*/ 0 w 5011017"/>
                <a:gd name="connsiteY0" fmla="*/ 1332626 h 2656977"/>
                <a:gd name="connsiteX1" fmla="*/ 1256787 w 5011017"/>
                <a:gd name="connsiteY1" fmla="*/ 2656973 h 2656977"/>
                <a:gd name="connsiteX2" fmla="*/ 2499054 w 5011017"/>
                <a:gd name="connsiteY2" fmla="*/ 1344782 h 2656977"/>
                <a:gd name="connsiteX3" fmla="*/ 3952297 w 5011017"/>
                <a:gd name="connsiteY3" fmla="*/ 5 h 2656977"/>
                <a:gd name="connsiteX4" fmla="*/ 5011017 w 5011017"/>
                <a:gd name="connsiteY4" fmla="*/ 1334217 h 2656977"/>
                <a:gd name="connsiteX0" fmla="*/ 0 w 5011017"/>
                <a:gd name="connsiteY0" fmla="*/ 1332626 h 2656977"/>
                <a:gd name="connsiteX1" fmla="*/ 1256787 w 5011017"/>
                <a:gd name="connsiteY1" fmla="*/ 2656973 h 2656977"/>
                <a:gd name="connsiteX2" fmla="*/ 2499054 w 5011017"/>
                <a:gd name="connsiteY2" fmla="*/ 1344782 h 2656977"/>
                <a:gd name="connsiteX3" fmla="*/ 3722152 w 5011017"/>
                <a:gd name="connsiteY3" fmla="*/ 5 h 2656977"/>
                <a:gd name="connsiteX4" fmla="*/ 5011017 w 5011017"/>
                <a:gd name="connsiteY4" fmla="*/ 1334217 h 2656977"/>
                <a:gd name="connsiteX0" fmla="*/ 0 w 5011017"/>
                <a:gd name="connsiteY0" fmla="*/ 1332626 h 2656977"/>
                <a:gd name="connsiteX1" fmla="*/ 1256787 w 5011017"/>
                <a:gd name="connsiteY1" fmla="*/ 2656973 h 2656977"/>
                <a:gd name="connsiteX2" fmla="*/ 2499054 w 5011017"/>
                <a:gd name="connsiteY2" fmla="*/ 1344782 h 2656977"/>
                <a:gd name="connsiteX3" fmla="*/ 3722152 w 5011017"/>
                <a:gd name="connsiteY3" fmla="*/ 5 h 2656977"/>
                <a:gd name="connsiteX4" fmla="*/ 5011017 w 5011017"/>
                <a:gd name="connsiteY4" fmla="*/ 1334217 h 2656977"/>
                <a:gd name="connsiteX0" fmla="*/ 0 w 5011017"/>
                <a:gd name="connsiteY0" fmla="*/ 1332626 h 2656976"/>
                <a:gd name="connsiteX1" fmla="*/ 1256787 w 5011017"/>
                <a:gd name="connsiteY1" fmla="*/ 2656973 h 2656976"/>
                <a:gd name="connsiteX2" fmla="*/ 2499054 w 5011017"/>
                <a:gd name="connsiteY2" fmla="*/ 1344782 h 2656976"/>
                <a:gd name="connsiteX3" fmla="*/ 3722152 w 5011017"/>
                <a:gd name="connsiteY3" fmla="*/ 5 h 2656976"/>
                <a:gd name="connsiteX4" fmla="*/ 5011017 w 5011017"/>
                <a:gd name="connsiteY4" fmla="*/ 1334217 h 26569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011017" h="2656976">
                  <a:moveTo>
                    <a:pt x="0" y="1332626"/>
                  </a:moveTo>
                  <a:cubicBezTo>
                    <a:pt x="428913" y="2274043"/>
                    <a:pt x="840278" y="2654947"/>
                    <a:pt x="1256787" y="2656973"/>
                  </a:cubicBezTo>
                  <a:cubicBezTo>
                    <a:pt x="1673296" y="2658999"/>
                    <a:pt x="2174416" y="1863396"/>
                    <a:pt x="2499054" y="1344782"/>
                  </a:cubicBezTo>
                  <a:cubicBezTo>
                    <a:pt x="2783263" y="875466"/>
                    <a:pt x="3303492" y="1766"/>
                    <a:pt x="3722152" y="5"/>
                  </a:cubicBezTo>
                  <a:cubicBezTo>
                    <a:pt x="4140812" y="-1756"/>
                    <a:pt x="4598814" y="545989"/>
                    <a:pt x="5011017" y="1334217"/>
                  </a:cubicBezTo>
                </a:path>
              </a:pathLst>
            </a:custGeom>
            <a:ln w="38100" cmpd="sng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7" name="TextBox 86"/>
          <p:cNvSpPr txBox="1"/>
          <p:nvPr/>
        </p:nvSpPr>
        <p:spPr>
          <a:xfrm>
            <a:off x="7933068" y="4042853"/>
            <a:ext cx="391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1s</a:t>
            </a:r>
          </a:p>
        </p:txBody>
      </p:sp>
      <p:sp>
        <p:nvSpPr>
          <p:cNvPr id="52" name="Tlačidlo akcie: Začiatok 51">
            <a:hlinkClick r:id="rId2" action="ppaction://hlinksldjump" highlightClick="1"/>
          </p:cNvPr>
          <p:cNvSpPr/>
          <p:nvPr/>
        </p:nvSpPr>
        <p:spPr>
          <a:xfrm>
            <a:off x="8388424" y="5972646"/>
            <a:ext cx="504056" cy="366052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791218877"/>
      </p:ext>
    </p:extLst>
  </p:cSld>
  <p:clrMapOvr>
    <a:masterClrMapping/>
  </p:clrMapOvr>
  <p:transition spd="slow">
    <p:zoom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5" name="Group 144"/>
          <p:cNvGrpSpPr/>
          <p:nvPr/>
        </p:nvGrpSpPr>
        <p:grpSpPr>
          <a:xfrm>
            <a:off x="756434" y="1899633"/>
            <a:ext cx="7104113" cy="4340051"/>
            <a:chOff x="630772" y="1899633"/>
            <a:chExt cx="7229775" cy="4340051"/>
          </a:xfrm>
        </p:grpSpPr>
        <p:cxnSp>
          <p:nvCxnSpPr>
            <p:cNvPr id="108" name="Straight Connector 107"/>
            <p:cNvCxnSpPr/>
            <p:nvPr/>
          </p:nvCxnSpPr>
          <p:spPr>
            <a:xfrm>
              <a:off x="630772" y="4379919"/>
              <a:ext cx="7214258" cy="0"/>
            </a:xfrm>
            <a:prstGeom prst="line">
              <a:avLst/>
            </a:prstGeom>
            <a:ln w="12700" cmpd="sng">
              <a:solidFill>
                <a:schemeClr val="accent4">
                  <a:lumMod val="60000"/>
                  <a:lumOff val="40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Connector 108"/>
            <p:cNvCxnSpPr/>
            <p:nvPr/>
          </p:nvCxnSpPr>
          <p:spPr>
            <a:xfrm>
              <a:off x="630772" y="4537172"/>
              <a:ext cx="7214258" cy="0"/>
            </a:xfrm>
            <a:prstGeom prst="line">
              <a:avLst/>
            </a:prstGeom>
            <a:ln w="12700" cmpd="sng">
              <a:solidFill>
                <a:schemeClr val="accent4">
                  <a:lumMod val="60000"/>
                  <a:lumOff val="40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109"/>
            <p:cNvCxnSpPr/>
            <p:nvPr/>
          </p:nvCxnSpPr>
          <p:spPr>
            <a:xfrm>
              <a:off x="630772" y="4697409"/>
              <a:ext cx="7214258" cy="0"/>
            </a:xfrm>
            <a:prstGeom prst="line">
              <a:avLst/>
            </a:prstGeom>
            <a:ln w="12700" cmpd="sng">
              <a:solidFill>
                <a:schemeClr val="accent4">
                  <a:lumMod val="60000"/>
                  <a:lumOff val="40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Connector 110"/>
            <p:cNvCxnSpPr/>
            <p:nvPr/>
          </p:nvCxnSpPr>
          <p:spPr>
            <a:xfrm>
              <a:off x="630772" y="4849809"/>
              <a:ext cx="7214258" cy="0"/>
            </a:xfrm>
            <a:prstGeom prst="line">
              <a:avLst/>
            </a:prstGeom>
            <a:ln w="12700" cmpd="sng">
              <a:solidFill>
                <a:schemeClr val="accent4">
                  <a:lumMod val="60000"/>
                  <a:lumOff val="40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Connector 111"/>
            <p:cNvCxnSpPr/>
            <p:nvPr/>
          </p:nvCxnSpPr>
          <p:spPr>
            <a:xfrm>
              <a:off x="630772" y="5002209"/>
              <a:ext cx="7214258" cy="0"/>
            </a:xfrm>
            <a:prstGeom prst="line">
              <a:avLst/>
            </a:prstGeom>
            <a:ln w="12700" cmpd="sng">
              <a:solidFill>
                <a:schemeClr val="accent4">
                  <a:lumMod val="60000"/>
                  <a:lumOff val="40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Straight Connector 112"/>
            <p:cNvCxnSpPr/>
            <p:nvPr/>
          </p:nvCxnSpPr>
          <p:spPr>
            <a:xfrm>
              <a:off x="630772" y="5154609"/>
              <a:ext cx="7214258" cy="0"/>
            </a:xfrm>
            <a:prstGeom prst="line">
              <a:avLst/>
            </a:prstGeom>
            <a:ln w="12700" cmpd="sng">
              <a:solidFill>
                <a:schemeClr val="accent4">
                  <a:lumMod val="60000"/>
                  <a:lumOff val="40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Straight Connector 113"/>
            <p:cNvCxnSpPr/>
            <p:nvPr/>
          </p:nvCxnSpPr>
          <p:spPr>
            <a:xfrm>
              <a:off x="630772" y="5307009"/>
              <a:ext cx="7214258" cy="0"/>
            </a:xfrm>
            <a:prstGeom prst="line">
              <a:avLst/>
            </a:prstGeom>
            <a:ln w="12700" cmpd="sng">
              <a:solidFill>
                <a:schemeClr val="accent4">
                  <a:lumMod val="60000"/>
                  <a:lumOff val="40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Straight Connector 114"/>
            <p:cNvCxnSpPr/>
            <p:nvPr/>
          </p:nvCxnSpPr>
          <p:spPr>
            <a:xfrm>
              <a:off x="630772" y="5469664"/>
              <a:ext cx="7214258" cy="0"/>
            </a:xfrm>
            <a:prstGeom prst="line">
              <a:avLst/>
            </a:prstGeom>
            <a:ln w="12700" cmpd="sng">
              <a:solidFill>
                <a:schemeClr val="accent4">
                  <a:lumMod val="60000"/>
                  <a:lumOff val="40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Straight Connector 115"/>
            <p:cNvCxnSpPr/>
            <p:nvPr/>
          </p:nvCxnSpPr>
          <p:spPr>
            <a:xfrm>
              <a:off x="630772" y="5622064"/>
              <a:ext cx="7214258" cy="0"/>
            </a:xfrm>
            <a:prstGeom prst="line">
              <a:avLst/>
            </a:prstGeom>
            <a:ln w="12700" cmpd="sng">
              <a:solidFill>
                <a:schemeClr val="accent4">
                  <a:lumMod val="60000"/>
                  <a:lumOff val="40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Straight Connector 116"/>
            <p:cNvCxnSpPr/>
            <p:nvPr/>
          </p:nvCxnSpPr>
          <p:spPr>
            <a:xfrm>
              <a:off x="630772" y="5774464"/>
              <a:ext cx="7214258" cy="0"/>
            </a:xfrm>
            <a:prstGeom prst="line">
              <a:avLst/>
            </a:prstGeom>
            <a:ln w="12700" cmpd="sng">
              <a:solidFill>
                <a:schemeClr val="accent4">
                  <a:lumMod val="60000"/>
                  <a:lumOff val="40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630772" y="5926864"/>
              <a:ext cx="7214258" cy="0"/>
            </a:xfrm>
            <a:prstGeom prst="line">
              <a:avLst/>
            </a:prstGeom>
            <a:ln w="12700" cmpd="sng">
              <a:solidFill>
                <a:schemeClr val="accent4">
                  <a:lumMod val="60000"/>
                  <a:lumOff val="40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Connector 118"/>
            <p:cNvCxnSpPr/>
            <p:nvPr/>
          </p:nvCxnSpPr>
          <p:spPr>
            <a:xfrm>
              <a:off x="630772" y="6087284"/>
              <a:ext cx="7214258" cy="0"/>
            </a:xfrm>
            <a:prstGeom prst="line">
              <a:avLst/>
            </a:prstGeom>
            <a:ln w="12700" cmpd="sng">
              <a:solidFill>
                <a:schemeClr val="accent4">
                  <a:lumMod val="60000"/>
                  <a:lumOff val="40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>
              <a:off x="630772" y="6239684"/>
              <a:ext cx="7214258" cy="0"/>
            </a:xfrm>
            <a:prstGeom prst="line">
              <a:avLst/>
            </a:prstGeom>
            <a:ln w="12700" cmpd="sng">
              <a:solidFill>
                <a:schemeClr val="accent4">
                  <a:lumMod val="60000"/>
                  <a:lumOff val="40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Straight Connector 122"/>
            <p:cNvCxnSpPr/>
            <p:nvPr/>
          </p:nvCxnSpPr>
          <p:spPr>
            <a:xfrm>
              <a:off x="630772" y="2201835"/>
              <a:ext cx="7214258" cy="12434"/>
            </a:xfrm>
            <a:prstGeom prst="line">
              <a:avLst/>
            </a:prstGeom>
            <a:ln w="12700" cmpd="sng">
              <a:solidFill>
                <a:schemeClr val="accent4">
                  <a:lumMod val="60000"/>
                  <a:lumOff val="40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Connector 123"/>
            <p:cNvCxnSpPr/>
            <p:nvPr/>
          </p:nvCxnSpPr>
          <p:spPr>
            <a:xfrm>
              <a:off x="630772" y="2371522"/>
              <a:ext cx="7214258" cy="0"/>
            </a:xfrm>
            <a:prstGeom prst="line">
              <a:avLst/>
            </a:prstGeom>
            <a:ln w="12700" cmpd="sng">
              <a:solidFill>
                <a:schemeClr val="accent4">
                  <a:lumMod val="60000"/>
                  <a:lumOff val="40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Straight Connector 124"/>
            <p:cNvCxnSpPr/>
            <p:nvPr/>
          </p:nvCxnSpPr>
          <p:spPr>
            <a:xfrm>
              <a:off x="630772" y="2531759"/>
              <a:ext cx="7214258" cy="0"/>
            </a:xfrm>
            <a:prstGeom prst="line">
              <a:avLst/>
            </a:prstGeom>
            <a:ln w="12700" cmpd="sng">
              <a:solidFill>
                <a:schemeClr val="accent4">
                  <a:lumMod val="60000"/>
                  <a:lumOff val="40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Straight Connector 125"/>
            <p:cNvCxnSpPr/>
            <p:nvPr/>
          </p:nvCxnSpPr>
          <p:spPr>
            <a:xfrm>
              <a:off x="630772" y="2684159"/>
              <a:ext cx="7214258" cy="0"/>
            </a:xfrm>
            <a:prstGeom prst="line">
              <a:avLst/>
            </a:prstGeom>
            <a:ln w="12700" cmpd="sng">
              <a:solidFill>
                <a:schemeClr val="accent4">
                  <a:lumMod val="60000"/>
                  <a:lumOff val="40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Straight Connector 126"/>
            <p:cNvCxnSpPr/>
            <p:nvPr/>
          </p:nvCxnSpPr>
          <p:spPr>
            <a:xfrm>
              <a:off x="630772" y="2836559"/>
              <a:ext cx="7214258" cy="0"/>
            </a:xfrm>
            <a:prstGeom prst="line">
              <a:avLst/>
            </a:prstGeom>
            <a:ln w="12700" cmpd="sng">
              <a:solidFill>
                <a:schemeClr val="accent4">
                  <a:lumMod val="60000"/>
                  <a:lumOff val="40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Straight Connector 127"/>
            <p:cNvCxnSpPr/>
            <p:nvPr/>
          </p:nvCxnSpPr>
          <p:spPr>
            <a:xfrm>
              <a:off x="630772" y="2988959"/>
              <a:ext cx="7214258" cy="0"/>
            </a:xfrm>
            <a:prstGeom prst="line">
              <a:avLst/>
            </a:prstGeom>
            <a:ln w="12700" cmpd="sng">
              <a:solidFill>
                <a:schemeClr val="accent4">
                  <a:lumMod val="60000"/>
                  <a:lumOff val="40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Straight Connector 128"/>
            <p:cNvCxnSpPr/>
            <p:nvPr/>
          </p:nvCxnSpPr>
          <p:spPr>
            <a:xfrm>
              <a:off x="630772" y="3141359"/>
              <a:ext cx="7214258" cy="0"/>
            </a:xfrm>
            <a:prstGeom prst="line">
              <a:avLst/>
            </a:prstGeom>
            <a:ln w="12700" cmpd="sng">
              <a:solidFill>
                <a:schemeClr val="accent4">
                  <a:lumMod val="60000"/>
                  <a:lumOff val="40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Straight Connector 129"/>
            <p:cNvCxnSpPr/>
            <p:nvPr/>
          </p:nvCxnSpPr>
          <p:spPr>
            <a:xfrm>
              <a:off x="630772" y="3304014"/>
              <a:ext cx="7214258" cy="0"/>
            </a:xfrm>
            <a:prstGeom prst="line">
              <a:avLst/>
            </a:prstGeom>
            <a:ln w="12700" cmpd="sng">
              <a:solidFill>
                <a:schemeClr val="accent4">
                  <a:lumMod val="60000"/>
                  <a:lumOff val="40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Straight Connector 130"/>
            <p:cNvCxnSpPr/>
            <p:nvPr/>
          </p:nvCxnSpPr>
          <p:spPr>
            <a:xfrm>
              <a:off x="630772" y="3456414"/>
              <a:ext cx="7214258" cy="0"/>
            </a:xfrm>
            <a:prstGeom prst="line">
              <a:avLst/>
            </a:prstGeom>
            <a:ln w="12700" cmpd="sng">
              <a:solidFill>
                <a:schemeClr val="accent4">
                  <a:lumMod val="60000"/>
                  <a:lumOff val="40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Straight Connector 131"/>
            <p:cNvCxnSpPr/>
            <p:nvPr/>
          </p:nvCxnSpPr>
          <p:spPr>
            <a:xfrm>
              <a:off x="630772" y="3608814"/>
              <a:ext cx="7214258" cy="0"/>
            </a:xfrm>
            <a:prstGeom prst="line">
              <a:avLst/>
            </a:prstGeom>
            <a:ln w="12700" cmpd="sng">
              <a:solidFill>
                <a:schemeClr val="accent4">
                  <a:lumMod val="60000"/>
                  <a:lumOff val="40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/>
            <p:cNvCxnSpPr/>
            <p:nvPr/>
          </p:nvCxnSpPr>
          <p:spPr>
            <a:xfrm>
              <a:off x="630772" y="3761214"/>
              <a:ext cx="7214258" cy="0"/>
            </a:xfrm>
            <a:prstGeom prst="line">
              <a:avLst/>
            </a:prstGeom>
            <a:ln w="12700" cmpd="sng">
              <a:solidFill>
                <a:schemeClr val="accent4">
                  <a:lumMod val="60000"/>
                  <a:lumOff val="40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Straight Connector 133"/>
            <p:cNvCxnSpPr/>
            <p:nvPr/>
          </p:nvCxnSpPr>
          <p:spPr>
            <a:xfrm>
              <a:off x="630772" y="3921634"/>
              <a:ext cx="7214258" cy="0"/>
            </a:xfrm>
            <a:prstGeom prst="line">
              <a:avLst/>
            </a:prstGeom>
            <a:ln w="12700" cmpd="sng">
              <a:solidFill>
                <a:schemeClr val="accent4">
                  <a:lumMod val="60000"/>
                  <a:lumOff val="40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Straight Connector 134"/>
            <p:cNvCxnSpPr/>
            <p:nvPr/>
          </p:nvCxnSpPr>
          <p:spPr>
            <a:xfrm>
              <a:off x="630772" y="4074034"/>
              <a:ext cx="7214258" cy="0"/>
            </a:xfrm>
            <a:prstGeom prst="line">
              <a:avLst/>
            </a:prstGeom>
            <a:ln w="12700" cmpd="sng">
              <a:solidFill>
                <a:schemeClr val="accent4">
                  <a:lumMod val="60000"/>
                  <a:lumOff val="40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Straight Connector 136"/>
            <p:cNvCxnSpPr/>
            <p:nvPr/>
          </p:nvCxnSpPr>
          <p:spPr>
            <a:xfrm>
              <a:off x="630772" y="1899633"/>
              <a:ext cx="7229775" cy="0"/>
            </a:xfrm>
            <a:prstGeom prst="line">
              <a:avLst/>
            </a:prstGeom>
            <a:ln w="12700" cmpd="sng">
              <a:solidFill>
                <a:schemeClr val="accent4">
                  <a:lumMod val="60000"/>
                  <a:lumOff val="40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Straight Connector 137"/>
            <p:cNvCxnSpPr/>
            <p:nvPr/>
          </p:nvCxnSpPr>
          <p:spPr>
            <a:xfrm>
              <a:off x="630772" y="2059870"/>
              <a:ext cx="7229775" cy="0"/>
            </a:xfrm>
            <a:prstGeom prst="line">
              <a:avLst/>
            </a:prstGeom>
            <a:ln w="12700" cmpd="sng">
              <a:solidFill>
                <a:schemeClr val="accent4">
                  <a:lumMod val="60000"/>
                  <a:lumOff val="40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Kvantovanie – 32 úrovní</a:t>
            </a:r>
          </a:p>
        </p:txBody>
      </p:sp>
      <p:grpSp>
        <p:nvGrpSpPr>
          <p:cNvPr id="147" name="Group 146"/>
          <p:cNvGrpSpPr/>
          <p:nvPr/>
        </p:nvGrpSpPr>
        <p:grpSpPr>
          <a:xfrm>
            <a:off x="912055" y="2215610"/>
            <a:ext cx="6725348" cy="3947106"/>
            <a:chOff x="912055" y="2215610"/>
            <a:chExt cx="6725348" cy="3947106"/>
          </a:xfrm>
        </p:grpSpPr>
        <p:sp>
          <p:nvSpPr>
            <p:cNvPr id="9" name="Freeform 8"/>
            <p:cNvSpPr/>
            <p:nvPr/>
          </p:nvSpPr>
          <p:spPr>
            <a:xfrm>
              <a:off x="912055" y="2215610"/>
              <a:ext cx="1790016" cy="3947106"/>
            </a:xfrm>
            <a:custGeom>
              <a:avLst/>
              <a:gdLst>
                <a:gd name="connsiteX0" fmla="*/ 0 w 7578397"/>
                <a:gd name="connsiteY0" fmla="*/ 0 h 16711"/>
                <a:gd name="connsiteX1" fmla="*/ 2840854 w 7578397"/>
                <a:gd name="connsiteY1" fmla="*/ 0 h 16711"/>
                <a:gd name="connsiteX2" fmla="*/ 5339135 w 7578397"/>
                <a:gd name="connsiteY2" fmla="*/ 8356 h 16711"/>
                <a:gd name="connsiteX3" fmla="*/ 7578397 w 7578397"/>
                <a:gd name="connsiteY3" fmla="*/ 16711 h 16711"/>
                <a:gd name="connsiteX0" fmla="*/ 0 w 7578397"/>
                <a:gd name="connsiteY0" fmla="*/ 120095 h 1891519"/>
                <a:gd name="connsiteX1" fmla="*/ 2590190 w 7578397"/>
                <a:gd name="connsiteY1" fmla="*/ 1891519 h 1891519"/>
                <a:gd name="connsiteX2" fmla="*/ 5339135 w 7578397"/>
                <a:gd name="connsiteY2" fmla="*/ 128451 h 1891519"/>
                <a:gd name="connsiteX3" fmla="*/ 7578397 w 7578397"/>
                <a:gd name="connsiteY3" fmla="*/ 136806 h 1891519"/>
                <a:gd name="connsiteX0" fmla="*/ 0 w 7578397"/>
                <a:gd name="connsiteY0" fmla="*/ 24212 h 1799791"/>
                <a:gd name="connsiteX1" fmla="*/ 2590190 w 7578397"/>
                <a:gd name="connsiteY1" fmla="*/ 1795636 h 1799791"/>
                <a:gd name="connsiteX2" fmla="*/ 3968840 w 7578397"/>
                <a:gd name="connsiteY2" fmla="*/ 500491 h 1799791"/>
                <a:gd name="connsiteX3" fmla="*/ 5339135 w 7578397"/>
                <a:gd name="connsiteY3" fmla="*/ 32568 h 1799791"/>
                <a:gd name="connsiteX4" fmla="*/ 7578397 w 7578397"/>
                <a:gd name="connsiteY4" fmla="*/ 40923 h 1799791"/>
                <a:gd name="connsiteX0" fmla="*/ 0 w 6868183"/>
                <a:gd name="connsiteY0" fmla="*/ 116125 h 1798406"/>
                <a:gd name="connsiteX1" fmla="*/ 1879976 w 6868183"/>
                <a:gd name="connsiteY1" fmla="*/ 1795636 h 1798406"/>
                <a:gd name="connsiteX2" fmla="*/ 3258626 w 6868183"/>
                <a:gd name="connsiteY2" fmla="*/ 500491 h 1798406"/>
                <a:gd name="connsiteX3" fmla="*/ 4628921 w 6868183"/>
                <a:gd name="connsiteY3" fmla="*/ 32568 h 1798406"/>
                <a:gd name="connsiteX4" fmla="*/ 6868183 w 6868183"/>
                <a:gd name="connsiteY4" fmla="*/ 40923 h 1798406"/>
                <a:gd name="connsiteX0" fmla="*/ 0 w 6868183"/>
                <a:gd name="connsiteY0" fmla="*/ 116125 h 1798406"/>
                <a:gd name="connsiteX1" fmla="*/ 1879976 w 6868183"/>
                <a:gd name="connsiteY1" fmla="*/ 1795636 h 1798406"/>
                <a:gd name="connsiteX2" fmla="*/ 3258626 w 6868183"/>
                <a:gd name="connsiteY2" fmla="*/ 500491 h 1798406"/>
                <a:gd name="connsiteX3" fmla="*/ 4628921 w 6868183"/>
                <a:gd name="connsiteY3" fmla="*/ 32568 h 1798406"/>
                <a:gd name="connsiteX4" fmla="*/ 6868183 w 6868183"/>
                <a:gd name="connsiteY4" fmla="*/ 40923 h 1798406"/>
                <a:gd name="connsiteX0" fmla="*/ 0 w 6868183"/>
                <a:gd name="connsiteY0" fmla="*/ 116125 h 1798406"/>
                <a:gd name="connsiteX1" fmla="*/ 1879976 w 6868183"/>
                <a:gd name="connsiteY1" fmla="*/ 1795636 h 1798406"/>
                <a:gd name="connsiteX2" fmla="*/ 3258626 w 6868183"/>
                <a:gd name="connsiteY2" fmla="*/ 500491 h 1798406"/>
                <a:gd name="connsiteX3" fmla="*/ 4628921 w 6868183"/>
                <a:gd name="connsiteY3" fmla="*/ 32568 h 1798406"/>
                <a:gd name="connsiteX4" fmla="*/ 6868183 w 6868183"/>
                <a:gd name="connsiteY4" fmla="*/ 40923 h 1798406"/>
                <a:gd name="connsiteX0" fmla="*/ 0 w 6667652"/>
                <a:gd name="connsiteY0" fmla="*/ 122594 h 1804875"/>
                <a:gd name="connsiteX1" fmla="*/ 1879976 w 6667652"/>
                <a:gd name="connsiteY1" fmla="*/ 1802105 h 1804875"/>
                <a:gd name="connsiteX2" fmla="*/ 3258626 w 6667652"/>
                <a:gd name="connsiteY2" fmla="*/ 506960 h 1804875"/>
                <a:gd name="connsiteX3" fmla="*/ 4628921 w 6667652"/>
                <a:gd name="connsiteY3" fmla="*/ 39037 h 1804875"/>
                <a:gd name="connsiteX4" fmla="*/ 6667652 w 6667652"/>
                <a:gd name="connsiteY4" fmla="*/ 1426095 h 1804875"/>
                <a:gd name="connsiteX0" fmla="*/ 0 w 6667652"/>
                <a:gd name="connsiteY0" fmla="*/ 122594 h 1804875"/>
                <a:gd name="connsiteX1" fmla="*/ 1879976 w 6667652"/>
                <a:gd name="connsiteY1" fmla="*/ 1802105 h 1804875"/>
                <a:gd name="connsiteX2" fmla="*/ 3258626 w 6667652"/>
                <a:gd name="connsiteY2" fmla="*/ 506960 h 1804875"/>
                <a:gd name="connsiteX3" fmla="*/ 4628921 w 6667652"/>
                <a:gd name="connsiteY3" fmla="*/ 39037 h 1804875"/>
                <a:gd name="connsiteX4" fmla="*/ 6667652 w 6667652"/>
                <a:gd name="connsiteY4" fmla="*/ 1426095 h 1804875"/>
                <a:gd name="connsiteX0" fmla="*/ 0 w 6116192"/>
                <a:gd name="connsiteY0" fmla="*/ 179691 h 2368904"/>
                <a:gd name="connsiteX1" fmla="*/ 1879976 w 6116192"/>
                <a:gd name="connsiteY1" fmla="*/ 1859202 h 2368904"/>
                <a:gd name="connsiteX2" fmla="*/ 3258626 w 6116192"/>
                <a:gd name="connsiteY2" fmla="*/ 564057 h 2368904"/>
                <a:gd name="connsiteX3" fmla="*/ 4628921 w 6116192"/>
                <a:gd name="connsiteY3" fmla="*/ 96134 h 2368904"/>
                <a:gd name="connsiteX4" fmla="*/ 6116192 w 6116192"/>
                <a:gd name="connsiteY4" fmla="*/ 2368904 h 2368904"/>
                <a:gd name="connsiteX0" fmla="*/ 0 w 6116192"/>
                <a:gd name="connsiteY0" fmla="*/ 179691 h 2368904"/>
                <a:gd name="connsiteX1" fmla="*/ 1879976 w 6116192"/>
                <a:gd name="connsiteY1" fmla="*/ 1859202 h 2368904"/>
                <a:gd name="connsiteX2" fmla="*/ 3258626 w 6116192"/>
                <a:gd name="connsiteY2" fmla="*/ 564057 h 2368904"/>
                <a:gd name="connsiteX3" fmla="*/ 4628921 w 6116192"/>
                <a:gd name="connsiteY3" fmla="*/ 96134 h 2368904"/>
                <a:gd name="connsiteX4" fmla="*/ 6116192 w 6116192"/>
                <a:gd name="connsiteY4" fmla="*/ 2368904 h 2368904"/>
                <a:gd name="connsiteX0" fmla="*/ 0 w 6116192"/>
                <a:gd name="connsiteY0" fmla="*/ 1028669 h 3217882"/>
                <a:gd name="connsiteX1" fmla="*/ 1879976 w 6116192"/>
                <a:gd name="connsiteY1" fmla="*/ 2708180 h 3217882"/>
                <a:gd name="connsiteX2" fmla="*/ 3258626 w 6116192"/>
                <a:gd name="connsiteY2" fmla="*/ 1413035 h 3217882"/>
                <a:gd name="connsiteX3" fmla="*/ 4319769 w 6116192"/>
                <a:gd name="connsiteY3" fmla="*/ 42688 h 3217882"/>
                <a:gd name="connsiteX4" fmla="*/ 6116192 w 6116192"/>
                <a:gd name="connsiteY4" fmla="*/ 3217882 h 3217882"/>
                <a:gd name="connsiteX0" fmla="*/ 0 w 6116192"/>
                <a:gd name="connsiteY0" fmla="*/ 1033681 h 3222894"/>
                <a:gd name="connsiteX1" fmla="*/ 1879976 w 6116192"/>
                <a:gd name="connsiteY1" fmla="*/ 2713192 h 3222894"/>
                <a:gd name="connsiteX2" fmla="*/ 3258626 w 6116192"/>
                <a:gd name="connsiteY2" fmla="*/ 1418047 h 3222894"/>
                <a:gd name="connsiteX3" fmla="*/ 4319769 w 6116192"/>
                <a:gd name="connsiteY3" fmla="*/ 47700 h 3222894"/>
                <a:gd name="connsiteX4" fmla="*/ 6116192 w 6116192"/>
                <a:gd name="connsiteY4" fmla="*/ 3222894 h 3222894"/>
                <a:gd name="connsiteX0" fmla="*/ 0 w 6116192"/>
                <a:gd name="connsiteY0" fmla="*/ 1033681 h 3222894"/>
                <a:gd name="connsiteX1" fmla="*/ 1879976 w 6116192"/>
                <a:gd name="connsiteY1" fmla="*/ 2713192 h 3222894"/>
                <a:gd name="connsiteX2" fmla="*/ 3258626 w 6116192"/>
                <a:gd name="connsiteY2" fmla="*/ 1418047 h 3222894"/>
                <a:gd name="connsiteX3" fmla="*/ 4319769 w 6116192"/>
                <a:gd name="connsiteY3" fmla="*/ 47700 h 3222894"/>
                <a:gd name="connsiteX4" fmla="*/ 6116192 w 6116192"/>
                <a:gd name="connsiteY4" fmla="*/ 3222894 h 3222894"/>
                <a:gd name="connsiteX0" fmla="*/ 0 w 6116192"/>
                <a:gd name="connsiteY0" fmla="*/ 1033681 h 3222894"/>
                <a:gd name="connsiteX1" fmla="*/ 1879976 w 6116192"/>
                <a:gd name="connsiteY1" fmla="*/ 2713192 h 3222894"/>
                <a:gd name="connsiteX2" fmla="*/ 3258626 w 6116192"/>
                <a:gd name="connsiteY2" fmla="*/ 1418047 h 3222894"/>
                <a:gd name="connsiteX3" fmla="*/ 4319769 w 6116192"/>
                <a:gd name="connsiteY3" fmla="*/ 47700 h 3222894"/>
                <a:gd name="connsiteX4" fmla="*/ 6116192 w 6116192"/>
                <a:gd name="connsiteY4" fmla="*/ 3222894 h 3222894"/>
                <a:gd name="connsiteX0" fmla="*/ 0 w 5740196"/>
                <a:gd name="connsiteY0" fmla="*/ 323441 h 3222894"/>
                <a:gd name="connsiteX1" fmla="*/ 1503980 w 5740196"/>
                <a:gd name="connsiteY1" fmla="*/ 2713192 h 3222894"/>
                <a:gd name="connsiteX2" fmla="*/ 2882630 w 5740196"/>
                <a:gd name="connsiteY2" fmla="*/ 1418047 h 3222894"/>
                <a:gd name="connsiteX3" fmla="*/ 3943773 w 5740196"/>
                <a:gd name="connsiteY3" fmla="*/ 47700 h 3222894"/>
                <a:gd name="connsiteX4" fmla="*/ 5740196 w 5740196"/>
                <a:gd name="connsiteY4" fmla="*/ 3222894 h 3222894"/>
                <a:gd name="connsiteX0" fmla="*/ 0 w 5548021"/>
                <a:gd name="connsiteY0" fmla="*/ 291795 h 2705172"/>
                <a:gd name="connsiteX1" fmla="*/ 1503980 w 5548021"/>
                <a:gd name="connsiteY1" fmla="*/ 2681546 h 2705172"/>
                <a:gd name="connsiteX2" fmla="*/ 2882630 w 5548021"/>
                <a:gd name="connsiteY2" fmla="*/ 1386401 h 2705172"/>
                <a:gd name="connsiteX3" fmla="*/ 3943773 w 5548021"/>
                <a:gd name="connsiteY3" fmla="*/ 16054 h 2705172"/>
                <a:gd name="connsiteX4" fmla="*/ 5548021 w 5548021"/>
                <a:gd name="connsiteY4" fmla="*/ 2338960 h 2705172"/>
                <a:gd name="connsiteX0" fmla="*/ 0 w 5548021"/>
                <a:gd name="connsiteY0" fmla="*/ 291795 h 2705172"/>
                <a:gd name="connsiteX1" fmla="*/ 1503980 w 5548021"/>
                <a:gd name="connsiteY1" fmla="*/ 2681546 h 2705172"/>
                <a:gd name="connsiteX2" fmla="*/ 2882630 w 5548021"/>
                <a:gd name="connsiteY2" fmla="*/ 1386401 h 2705172"/>
                <a:gd name="connsiteX3" fmla="*/ 3943773 w 5548021"/>
                <a:gd name="connsiteY3" fmla="*/ 16054 h 2705172"/>
                <a:gd name="connsiteX4" fmla="*/ 5548021 w 5548021"/>
                <a:gd name="connsiteY4" fmla="*/ 2338960 h 2705172"/>
                <a:gd name="connsiteX0" fmla="*/ 0 w 5548021"/>
                <a:gd name="connsiteY0" fmla="*/ 300560 h 2705456"/>
                <a:gd name="connsiteX1" fmla="*/ 1503980 w 5548021"/>
                <a:gd name="connsiteY1" fmla="*/ 2690311 h 2705456"/>
                <a:gd name="connsiteX2" fmla="*/ 2916725 w 5548021"/>
                <a:gd name="connsiteY2" fmla="*/ 1224702 h 2705456"/>
                <a:gd name="connsiteX3" fmla="*/ 3943773 w 5548021"/>
                <a:gd name="connsiteY3" fmla="*/ 24819 h 2705456"/>
                <a:gd name="connsiteX4" fmla="*/ 5548021 w 5548021"/>
                <a:gd name="connsiteY4" fmla="*/ 2347725 h 2705456"/>
                <a:gd name="connsiteX0" fmla="*/ 0 w 5002493"/>
                <a:gd name="connsiteY0" fmla="*/ 276230 h 2681126"/>
                <a:gd name="connsiteX1" fmla="*/ 1503980 w 5002493"/>
                <a:gd name="connsiteY1" fmla="*/ 2665981 h 2681126"/>
                <a:gd name="connsiteX2" fmla="*/ 2916725 w 5002493"/>
                <a:gd name="connsiteY2" fmla="*/ 1200372 h 2681126"/>
                <a:gd name="connsiteX3" fmla="*/ 3943773 w 5002493"/>
                <a:gd name="connsiteY3" fmla="*/ 489 h 2681126"/>
                <a:gd name="connsiteX4" fmla="*/ 5002493 w 5002493"/>
                <a:gd name="connsiteY4" fmla="*/ 1334701 h 2681126"/>
                <a:gd name="connsiteX0" fmla="*/ 0 w 5002493"/>
                <a:gd name="connsiteY0" fmla="*/ 275746 h 2687662"/>
                <a:gd name="connsiteX1" fmla="*/ 1503980 w 5002493"/>
                <a:gd name="connsiteY1" fmla="*/ 2665497 h 2687662"/>
                <a:gd name="connsiteX2" fmla="*/ 2490530 w 5002493"/>
                <a:gd name="connsiteY2" fmla="*/ 1344782 h 2687662"/>
                <a:gd name="connsiteX3" fmla="*/ 3943773 w 5002493"/>
                <a:gd name="connsiteY3" fmla="*/ 5 h 2687662"/>
                <a:gd name="connsiteX4" fmla="*/ 5002493 w 5002493"/>
                <a:gd name="connsiteY4" fmla="*/ 1334217 h 2687662"/>
                <a:gd name="connsiteX0" fmla="*/ 0 w 5011017"/>
                <a:gd name="connsiteY0" fmla="*/ 1332626 h 2665501"/>
                <a:gd name="connsiteX1" fmla="*/ 1512504 w 5011017"/>
                <a:gd name="connsiteY1" fmla="*/ 2665497 h 2665501"/>
                <a:gd name="connsiteX2" fmla="*/ 2499054 w 5011017"/>
                <a:gd name="connsiteY2" fmla="*/ 1344782 h 2665501"/>
                <a:gd name="connsiteX3" fmla="*/ 3952297 w 5011017"/>
                <a:gd name="connsiteY3" fmla="*/ 5 h 2665501"/>
                <a:gd name="connsiteX4" fmla="*/ 5011017 w 5011017"/>
                <a:gd name="connsiteY4" fmla="*/ 1334217 h 2665501"/>
                <a:gd name="connsiteX0" fmla="*/ 0 w 5011017"/>
                <a:gd name="connsiteY0" fmla="*/ 1332626 h 2656977"/>
                <a:gd name="connsiteX1" fmla="*/ 1256787 w 5011017"/>
                <a:gd name="connsiteY1" fmla="*/ 2656973 h 2656977"/>
                <a:gd name="connsiteX2" fmla="*/ 2499054 w 5011017"/>
                <a:gd name="connsiteY2" fmla="*/ 1344782 h 2656977"/>
                <a:gd name="connsiteX3" fmla="*/ 3952297 w 5011017"/>
                <a:gd name="connsiteY3" fmla="*/ 5 h 2656977"/>
                <a:gd name="connsiteX4" fmla="*/ 5011017 w 5011017"/>
                <a:gd name="connsiteY4" fmla="*/ 1334217 h 2656977"/>
                <a:gd name="connsiteX0" fmla="*/ 0 w 5011017"/>
                <a:gd name="connsiteY0" fmla="*/ 1332626 h 2656977"/>
                <a:gd name="connsiteX1" fmla="*/ 1256787 w 5011017"/>
                <a:gd name="connsiteY1" fmla="*/ 2656973 h 2656977"/>
                <a:gd name="connsiteX2" fmla="*/ 2499054 w 5011017"/>
                <a:gd name="connsiteY2" fmla="*/ 1344782 h 2656977"/>
                <a:gd name="connsiteX3" fmla="*/ 3722152 w 5011017"/>
                <a:gd name="connsiteY3" fmla="*/ 5 h 2656977"/>
                <a:gd name="connsiteX4" fmla="*/ 5011017 w 5011017"/>
                <a:gd name="connsiteY4" fmla="*/ 1334217 h 2656977"/>
                <a:gd name="connsiteX0" fmla="*/ 0 w 5011017"/>
                <a:gd name="connsiteY0" fmla="*/ 1332626 h 2656977"/>
                <a:gd name="connsiteX1" fmla="*/ 1256787 w 5011017"/>
                <a:gd name="connsiteY1" fmla="*/ 2656973 h 2656977"/>
                <a:gd name="connsiteX2" fmla="*/ 2499054 w 5011017"/>
                <a:gd name="connsiteY2" fmla="*/ 1344782 h 2656977"/>
                <a:gd name="connsiteX3" fmla="*/ 3722152 w 5011017"/>
                <a:gd name="connsiteY3" fmla="*/ 5 h 2656977"/>
                <a:gd name="connsiteX4" fmla="*/ 5011017 w 5011017"/>
                <a:gd name="connsiteY4" fmla="*/ 1334217 h 2656977"/>
                <a:gd name="connsiteX0" fmla="*/ 0 w 5011017"/>
                <a:gd name="connsiteY0" fmla="*/ 1332626 h 2656976"/>
                <a:gd name="connsiteX1" fmla="*/ 1256787 w 5011017"/>
                <a:gd name="connsiteY1" fmla="*/ 2656973 h 2656976"/>
                <a:gd name="connsiteX2" fmla="*/ 2499054 w 5011017"/>
                <a:gd name="connsiteY2" fmla="*/ 1344782 h 2656976"/>
                <a:gd name="connsiteX3" fmla="*/ 3722152 w 5011017"/>
                <a:gd name="connsiteY3" fmla="*/ 5 h 2656976"/>
                <a:gd name="connsiteX4" fmla="*/ 5011017 w 5011017"/>
                <a:gd name="connsiteY4" fmla="*/ 1334217 h 26569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011017" h="2656976">
                  <a:moveTo>
                    <a:pt x="0" y="1332626"/>
                  </a:moveTo>
                  <a:cubicBezTo>
                    <a:pt x="428913" y="2274043"/>
                    <a:pt x="840278" y="2654947"/>
                    <a:pt x="1256787" y="2656973"/>
                  </a:cubicBezTo>
                  <a:cubicBezTo>
                    <a:pt x="1673296" y="2658999"/>
                    <a:pt x="2174416" y="1863396"/>
                    <a:pt x="2499054" y="1344782"/>
                  </a:cubicBezTo>
                  <a:cubicBezTo>
                    <a:pt x="2783263" y="875466"/>
                    <a:pt x="3303492" y="1766"/>
                    <a:pt x="3722152" y="5"/>
                  </a:cubicBezTo>
                  <a:cubicBezTo>
                    <a:pt x="4140812" y="-1756"/>
                    <a:pt x="4598814" y="545989"/>
                    <a:pt x="5011017" y="1334217"/>
                  </a:cubicBezTo>
                </a:path>
              </a:pathLst>
            </a:custGeom>
            <a:ln w="38100" cmpd="sng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 15"/>
            <p:cNvSpPr/>
            <p:nvPr/>
          </p:nvSpPr>
          <p:spPr>
            <a:xfrm>
              <a:off x="2702071" y="2565490"/>
              <a:ext cx="1790016" cy="3247346"/>
            </a:xfrm>
            <a:custGeom>
              <a:avLst/>
              <a:gdLst>
                <a:gd name="connsiteX0" fmla="*/ 0 w 7578397"/>
                <a:gd name="connsiteY0" fmla="*/ 0 h 16711"/>
                <a:gd name="connsiteX1" fmla="*/ 2840854 w 7578397"/>
                <a:gd name="connsiteY1" fmla="*/ 0 h 16711"/>
                <a:gd name="connsiteX2" fmla="*/ 5339135 w 7578397"/>
                <a:gd name="connsiteY2" fmla="*/ 8356 h 16711"/>
                <a:gd name="connsiteX3" fmla="*/ 7578397 w 7578397"/>
                <a:gd name="connsiteY3" fmla="*/ 16711 h 16711"/>
                <a:gd name="connsiteX0" fmla="*/ 0 w 7578397"/>
                <a:gd name="connsiteY0" fmla="*/ 120095 h 1891519"/>
                <a:gd name="connsiteX1" fmla="*/ 2590190 w 7578397"/>
                <a:gd name="connsiteY1" fmla="*/ 1891519 h 1891519"/>
                <a:gd name="connsiteX2" fmla="*/ 5339135 w 7578397"/>
                <a:gd name="connsiteY2" fmla="*/ 128451 h 1891519"/>
                <a:gd name="connsiteX3" fmla="*/ 7578397 w 7578397"/>
                <a:gd name="connsiteY3" fmla="*/ 136806 h 1891519"/>
                <a:gd name="connsiteX0" fmla="*/ 0 w 7578397"/>
                <a:gd name="connsiteY0" fmla="*/ 24212 h 1799791"/>
                <a:gd name="connsiteX1" fmla="*/ 2590190 w 7578397"/>
                <a:gd name="connsiteY1" fmla="*/ 1795636 h 1799791"/>
                <a:gd name="connsiteX2" fmla="*/ 3968840 w 7578397"/>
                <a:gd name="connsiteY2" fmla="*/ 500491 h 1799791"/>
                <a:gd name="connsiteX3" fmla="*/ 5339135 w 7578397"/>
                <a:gd name="connsiteY3" fmla="*/ 32568 h 1799791"/>
                <a:gd name="connsiteX4" fmla="*/ 7578397 w 7578397"/>
                <a:gd name="connsiteY4" fmla="*/ 40923 h 1799791"/>
                <a:gd name="connsiteX0" fmla="*/ 0 w 6868183"/>
                <a:gd name="connsiteY0" fmla="*/ 116125 h 1798406"/>
                <a:gd name="connsiteX1" fmla="*/ 1879976 w 6868183"/>
                <a:gd name="connsiteY1" fmla="*/ 1795636 h 1798406"/>
                <a:gd name="connsiteX2" fmla="*/ 3258626 w 6868183"/>
                <a:gd name="connsiteY2" fmla="*/ 500491 h 1798406"/>
                <a:gd name="connsiteX3" fmla="*/ 4628921 w 6868183"/>
                <a:gd name="connsiteY3" fmla="*/ 32568 h 1798406"/>
                <a:gd name="connsiteX4" fmla="*/ 6868183 w 6868183"/>
                <a:gd name="connsiteY4" fmla="*/ 40923 h 1798406"/>
                <a:gd name="connsiteX0" fmla="*/ 0 w 6868183"/>
                <a:gd name="connsiteY0" fmla="*/ 116125 h 1798406"/>
                <a:gd name="connsiteX1" fmla="*/ 1879976 w 6868183"/>
                <a:gd name="connsiteY1" fmla="*/ 1795636 h 1798406"/>
                <a:gd name="connsiteX2" fmla="*/ 3258626 w 6868183"/>
                <a:gd name="connsiteY2" fmla="*/ 500491 h 1798406"/>
                <a:gd name="connsiteX3" fmla="*/ 4628921 w 6868183"/>
                <a:gd name="connsiteY3" fmla="*/ 32568 h 1798406"/>
                <a:gd name="connsiteX4" fmla="*/ 6868183 w 6868183"/>
                <a:gd name="connsiteY4" fmla="*/ 40923 h 1798406"/>
                <a:gd name="connsiteX0" fmla="*/ 0 w 6868183"/>
                <a:gd name="connsiteY0" fmla="*/ 116125 h 1798406"/>
                <a:gd name="connsiteX1" fmla="*/ 1879976 w 6868183"/>
                <a:gd name="connsiteY1" fmla="*/ 1795636 h 1798406"/>
                <a:gd name="connsiteX2" fmla="*/ 3258626 w 6868183"/>
                <a:gd name="connsiteY2" fmla="*/ 500491 h 1798406"/>
                <a:gd name="connsiteX3" fmla="*/ 4628921 w 6868183"/>
                <a:gd name="connsiteY3" fmla="*/ 32568 h 1798406"/>
                <a:gd name="connsiteX4" fmla="*/ 6868183 w 6868183"/>
                <a:gd name="connsiteY4" fmla="*/ 40923 h 1798406"/>
                <a:gd name="connsiteX0" fmla="*/ 0 w 6667652"/>
                <a:gd name="connsiteY0" fmla="*/ 122594 h 1804875"/>
                <a:gd name="connsiteX1" fmla="*/ 1879976 w 6667652"/>
                <a:gd name="connsiteY1" fmla="*/ 1802105 h 1804875"/>
                <a:gd name="connsiteX2" fmla="*/ 3258626 w 6667652"/>
                <a:gd name="connsiteY2" fmla="*/ 506960 h 1804875"/>
                <a:gd name="connsiteX3" fmla="*/ 4628921 w 6667652"/>
                <a:gd name="connsiteY3" fmla="*/ 39037 h 1804875"/>
                <a:gd name="connsiteX4" fmla="*/ 6667652 w 6667652"/>
                <a:gd name="connsiteY4" fmla="*/ 1426095 h 1804875"/>
                <a:gd name="connsiteX0" fmla="*/ 0 w 6667652"/>
                <a:gd name="connsiteY0" fmla="*/ 122594 h 1804875"/>
                <a:gd name="connsiteX1" fmla="*/ 1879976 w 6667652"/>
                <a:gd name="connsiteY1" fmla="*/ 1802105 h 1804875"/>
                <a:gd name="connsiteX2" fmla="*/ 3258626 w 6667652"/>
                <a:gd name="connsiteY2" fmla="*/ 506960 h 1804875"/>
                <a:gd name="connsiteX3" fmla="*/ 4628921 w 6667652"/>
                <a:gd name="connsiteY3" fmla="*/ 39037 h 1804875"/>
                <a:gd name="connsiteX4" fmla="*/ 6667652 w 6667652"/>
                <a:gd name="connsiteY4" fmla="*/ 1426095 h 1804875"/>
                <a:gd name="connsiteX0" fmla="*/ 0 w 6116192"/>
                <a:gd name="connsiteY0" fmla="*/ 179691 h 2368904"/>
                <a:gd name="connsiteX1" fmla="*/ 1879976 w 6116192"/>
                <a:gd name="connsiteY1" fmla="*/ 1859202 h 2368904"/>
                <a:gd name="connsiteX2" fmla="*/ 3258626 w 6116192"/>
                <a:gd name="connsiteY2" fmla="*/ 564057 h 2368904"/>
                <a:gd name="connsiteX3" fmla="*/ 4628921 w 6116192"/>
                <a:gd name="connsiteY3" fmla="*/ 96134 h 2368904"/>
                <a:gd name="connsiteX4" fmla="*/ 6116192 w 6116192"/>
                <a:gd name="connsiteY4" fmla="*/ 2368904 h 2368904"/>
                <a:gd name="connsiteX0" fmla="*/ 0 w 6116192"/>
                <a:gd name="connsiteY0" fmla="*/ 179691 h 2368904"/>
                <a:gd name="connsiteX1" fmla="*/ 1879976 w 6116192"/>
                <a:gd name="connsiteY1" fmla="*/ 1859202 h 2368904"/>
                <a:gd name="connsiteX2" fmla="*/ 3258626 w 6116192"/>
                <a:gd name="connsiteY2" fmla="*/ 564057 h 2368904"/>
                <a:gd name="connsiteX3" fmla="*/ 4628921 w 6116192"/>
                <a:gd name="connsiteY3" fmla="*/ 96134 h 2368904"/>
                <a:gd name="connsiteX4" fmla="*/ 6116192 w 6116192"/>
                <a:gd name="connsiteY4" fmla="*/ 2368904 h 2368904"/>
                <a:gd name="connsiteX0" fmla="*/ 0 w 6116192"/>
                <a:gd name="connsiteY0" fmla="*/ 1028669 h 3217882"/>
                <a:gd name="connsiteX1" fmla="*/ 1879976 w 6116192"/>
                <a:gd name="connsiteY1" fmla="*/ 2708180 h 3217882"/>
                <a:gd name="connsiteX2" fmla="*/ 3258626 w 6116192"/>
                <a:gd name="connsiteY2" fmla="*/ 1413035 h 3217882"/>
                <a:gd name="connsiteX3" fmla="*/ 4319769 w 6116192"/>
                <a:gd name="connsiteY3" fmla="*/ 42688 h 3217882"/>
                <a:gd name="connsiteX4" fmla="*/ 6116192 w 6116192"/>
                <a:gd name="connsiteY4" fmla="*/ 3217882 h 3217882"/>
                <a:gd name="connsiteX0" fmla="*/ 0 w 6116192"/>
                <a:gd name="connsiteY0" fmla="*/ 1033681 h 3222894"/>
                <a:gd name="connsiteX1" fmla="*/ 1879976 w 6116192"/>
                <a:gd name="connsiteY1" fmla="*/ 2713192 h 3222894"/>
                <a:gd name="connsiteX2" fmla="*/ 3258626 w 6116192"/>
                <a:gd name="connsiteY2" fmla="*/ 1418047 h 3222894"/>
                <a:gd name="connsiteX3" fmla="*/ 4319769 w 6116192"/>
                <a:gd name="connsiteY3" fmla="*/ 47700 h 3222894"/>
                <a:gd name="connsiteX4" fmla="*/ 6116192 w 6116192"/>
                <a:gd name="connsiteY4" fmla="*/ 3222894 h 3222894"/>
                <a:gd name="connsiteX0" fmla="*/ 0 w 6116192"/>
                <a:gd name="connsiteY0" fmla="*/ 1033681 h 3222894"/>
                <a:gd name="connsiteX1" fmla="*/ 1879976 w 6116192"/>
                <a:gd name="connsiteY1" fmla="*/ 2713192 h 3222894"/>
                <a:gd name="connsiteX2" fmla="*/ 3258626 w 6116192"/>
                <a:gd name="connsiteY2" fmla="*/ 1418047 h 3222894"/>
                <a:gd name="connsiteX3" fmla="*/ 4319769 w 6116192"/>
                <a:gd name="connsiteY3" fmla="*/ 47700 h 3222894"/>
                <a:gd name="connsiteX4" fmla="*/ 6116192 w 6116192"/>
                <a:gd name="connsiteY4" fmla="*/ 3222894 h 3222894"/>
                <a:gd name="connsiteX0" fmla="*/ 0 w 6116192"/>
                <a:gd name="connsiteY0" fmla="*/ 1033681 h 3222894"/>
                <a:gd name="connsiteX1" fmla="*/ 1879976 w 6116192"/>
                <a:gd name="connsiteY1" fmla="*/ 2713192 h 3222894"/>
                <a:gd name="connsiteX2" fmla="*/ 3258626 w 6116192"/>
                <a:gd name="connsiteY2" fmla="*/ 1418047 h 3222894"/>
                <a:gd name="connsiteX3" fmla="*/ 4319769 w 6116192"/>
                <a:gd name="connsiteY3" fmla="*/ 47700 h 3222894"/>
                <a:gd name="connsiteX4" fmla="*/ 6116192 w 6116192"/>
                <a:gd name="connsiteY4" fmla="*/ 3222894 h 3222894"/>
                <a:gd name="connsiteX0" fmla="*/ 0 w 5740196"/>
                <a:gd name="connsiteY0" fmla="*/ 323441 h 3222894"/>
                <a:gd name="connsiteX1" fmla="*/ 1503980 w 5740196"/>
                <a:gd name="connsiteY1" fmla="*/ 2713192 h 3222894"/>
                <a:gd name="connsiteX2" fmla="*/ 2882630 w 5740196"/>
                <a:gd name="connsiteY2" fmla="*/ 1418047 h 3222894"/>
                <a:gd name="connsiteX3" fmla="*/ 3943773 w 5740196"/>
                <a:gd name="connsiteY3" fmla="*/ 47700 h 3222894"/>
                <a:gd name="connsiteX4" fmla="*/ 5740196 w 5740196"/>
                <a:gd name="connsiteY4" fmla="*/ 3222894 h 3222894"/>
                <a:gd name="connsiteX0" fmla="*/ 0 w 5548021"/>
                <a:gd name="connsiteY0" fmla="*/ 291795 h 2705172"/>
                <a:gd name="connsiteX1" fmla="*/ 1503980 w 5548021"/>
                <a:gd name="connsiteY1" fmla="*/ 2681546 h 2705172"/>
                <a:gd name="connsiteX2" fmla="*/ 2882630 w 5548021"/>
                <a:gd name="connsiteY2" fmla="*/ 1386401 h 2705172"/>
                <a:gd name="connsiteX3" fmla="*/ 3943773 w 5548021"/>
                <a:gd name="connsiteY3" fmla="*/ 16054 h 2705172"/>
                <a:gd name="connsiteX4" fmla="*/ 5548021 w 5548021"/>
                <a:gd name="connsiteY4" fmla="*/ 2338960 h 2705172"/>
                <a:gd name="connsiteX0" fmla="*/ 0 w 5548021"/>
                <a:gd name="connsiteY0" fmla="*/ 291795 h 2705172"/>
                <a:gd name="connsiteX1" fmla="*/ 1503980 w 5548021"/>
                <a:gd name="connsiteY1" fmla="*/ 2681546 h 2705172"/>
                <a:gd name="connsiteX2" fmla="*/ 2882630 w 5548021"/>
                <a:gd name="connsiteY2" fmla="*/ 1386401 h 2705172"/>
                <a:gd name="connsiteX3" fmla="*/ 3943773 w 5548021"/>
                <a:gd name="connsiteY3" fmla="*/ 16054 h 2705172"/>
                <a:gd name="connsiteX4" fmla="*/ 5548021 w 5548021"/>
                <a:gd name="connsiteY4" fmla="*/ 2338960 h 2705172"/>
                <a:gd name="connsiteX0" fmla="*/ 0 w 5548021"/>
                <a:gd name="connsiteY0" fmla="*/ 300560 h 2705456"/>
                <a:gd name="connsiteX1" fmla="*/ 1503980 w 5548021"/>
                <a:gd name="connsiteY1" fmla="*/ 2690311 h 2705456"/>
                <a:gd name="connsiteX2" fmla="*/ 2916725 w 5548021"/>
                <a:gd name="connsiteY2" fmla="*/ 1224702 h 2705456"/>
                <a:gd name="connsiteX3" fmla="*/ 3943773 w 5548021"/>
                <a:gd name="connsiteY3" fmla="*/ 24819 h 2705456"/>
                <a:gd name="connsiteX4" fmla="*/ 5548021 w 5548021"/>
                <a:gd name="connsiteY4" fmla="*/ 2347725 h 2705456"/>
                <a:gd name="connsiteX0" fmla="*/ 0 w 5002493"/>
                <a:gd name="connsiteY0" fmla="*/ 276230 h 2681126"/>
                <a:gd name="connsiteX1" fmla="*/ 1503980 w 5002493"/>
                <a:gd name="connsiteY1" fmla="*/ 2665981 h 2681126"/>
                <a:gd name="connsiteX2" fmla="*/ 2916725 w 5002493"/>
                <a:gd name="connsiteY2" fmla="*/ 1200372 h 2681126"/>
                <a:gd name="connsiteX3" fmla="*/ 3943773 w 5002493"/>
                <a:gd name="connsiteY3" fmla="*/ 489 h 2681126"/>
                <a:gd name="connsiteX4" fmla="*/ 5002493 w 5002493"/>
                <a:gd name="connsiteY4" fmla="*/ 1334701 h 2681126"/>
                <a:gd name="connsiteX0" fmla="*/ 0 w 5002493"/>
                <a:gd name="connsiteY0" fmla="*/ 275746 h 2687662"/>
                <a:gd name="connsiteX1" fmla="*/ 1503980 w 5002493"/>
                <a:gd name="connsiteY1" fmla="*/ 2665497 h 2687662"/>
                <a:gd name="connsiteX2" fmla="*/ 2490530 w 5002493"/>
                <a:gd name="connsiteY2" fmla="*/ 1344782 h 2687662"/>
                <a:gd name="connsiteX3" fmla="*/ 3943773 w 5002493"/>
                <a:gd name="connsiteY3" fmla="*/ 5 h 2687662"/>
                <a:gd name="connsiteX4" fmla="*/ 5002493 w 5002493"/>
                <a:gd name="connsiteY4" fmla="*/ 1334217 h 2687662"/>
                <a:gd name="connsiteX0" fmla="*/ 0 w 5011017"/>
                <a:gd name="connsiteY0" fmla="*/ 1332626 h 2665501"/>
                <a:gd name="connsiteX1" fmla="*/ 1512504 w 5011017"/>
                <a:gd name="connsiteY1" fmla="*/ 2665497 h 2665501"/>
                <a:gd name="connsiteX2" fmla="*/ 2499054 w 5011017"/>
                <a:gd name="connsiteY2" fmla="*/ 1344782 h 2665501"/>
                <a:gd name="connsiteX3" fmla="*/ 3952297 w 5011017"/>
                <a:gd name="connsiteY3" fmla="*/ 5 h 2665501"/>
                <a:gd name="connsiteX4" fmla="*/ 5011017 w 5011017"/>
                <a:gd name="connsiteY4" fmla="*/ 1334217 h 2665501"/>
                <a:gd name="connsiteX0" fmla="*/ 0 w 5011017"/>
                <a:gd name="connsiteY0" fmla="*/ 1332626 h 2656977"/>
                <a:gd name="connsiteX1" fmla="*/ 1256787 w 5011017"/>
                <a:gd name="connsiteY1" fmla="*/ 2656973 h 2656977"/>
                <a:gd name="connsiteX2" fmla="*/ 2499054 w 5011017"/>
                <a:gd name="connsiteY2" fmla="*/ 1344782 h 2656977"/>
                <a:gd name="connsiteX3" fmla="*/ 3952297 w 5011017"/>
                <a:gd name="connsiteY3" fmla="*/ 5 h 2656977"/>
                <a:gd name="connsiteX4" fmla="*/ 5011017 w 5011017"/>
                <a:gd name="connsiteY4" fmla="*/ 1334217 h 2656977"/>
                <a:gd name="connsiteX0" fmla="*/ 0 w 5011017"/>
                <a:gd name="connsiteY0" fmla="*/ 1332626 h 2656977"/>
                <a:gd name="connsiteX1" fmla="*/ 1256787 w 5011017"/>
                <a:gd name="connsiteY1" fmla="*/ 2656973 h 2656977"/>
                <a:gd name="connsiteX2" fmla="*/ 2499054 w 5011017"/>
                <a:gd name="connsiteY2" fmla="*/ 1344782 h 2656977"/>
                <a:gd name="connsiteX3" fmla="*/ 3722152 w 5011017"/>
                <a:gd name="connsiteY3" fmla="*/ 5 h 2656977"/>
                <a:gd name="connsiteX4" fmla="*/ 5011017 w 5011017"/>
                <a:gd name="connsiteY4" fmla="*/ 1334217 h 2656977"/>
                <a:gd name="connsiteX0" fmla="*/ 0 w 5011017"/>
                <a:gd name="connsiteY0" fmla="*/ 1332626 h 2656977"/>
                <a:gd name="connsiteX1" fmla="*/ 1256787 w 5011017"/>
                <a:gd name="connsiteY1" fmla="*/ 2656973 h 2656977"/>
                <a:gd name="connsiteX2" fmla="*/ 2499054 w 5011017"/>
                <a:gd name="connsiteY2" fmla="*/ 1344782 h 2656977"/>
                <a:gd name="connsiteX3" fmla="*/ 3722152 w 5011017"/>
                <a:gd name="connsiteY3" fmla="*/ 5 h 2656977"/>
                <a:gd name="connsiteX4" fmla="*/ 5011017 w 5011017"/>
                <a:gd name="connsiteY4" fmla="*/ 1334217 h 2656977"/>
                <a:gd name="connsiteX0" fmla="*/ 0 w 5011017"/>
                <a:gd name="connsiteY0" fmla="*/ 1332626 h 2656976"/>
                <a:gd name="connsiteX1" fmla="*/ 1256787 w 5011017"/>
                <a:gd name="connsiteY1" fmla="*/ 2656973 h 2656976"/>
                <a:gd name="connsiteX2" fmla="*/ 2499054 w 5011017"/>
                <a:gd name="connsiteY2" fmla="*/ 1344782 h 2656976"/>
                <a:gd name="connsiteX3" fmla="*/ 3722152 w 5011017"/>
                <a:gd name="connsiteY3" fmla="*/ 5 h 2656976"/>
                <a:gd name="connsiteX4" fmla="*/ 5011017 w 5011017"/>
                <a:gd name="connsiteY4" fmla="*/ 1334217 h 26569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011017" h="2656976">
                  <a:moveTo>
                    <a:pt x="0" y="1332626"/>
                  </a:moveTo>
                  <a:cubicBezTo>
                    <a:pt x="428913" y="2274043"/>
                    <a:pt x="840278" y="2654947"/>
                    <a:pt x="1256787" y="2656973"/>
                  </a:cubicBezTo>
                  <a:cubicBezTo>
                    <a:pt x="1673296" y="2658999"/>
                    <a:pt x="2174416" y="1863396"/>
                    <a:pt x="2499054" y="1344782"/>
                  </a:cubicBezTo>
                  <a:cubicBezTo>
                    <a:pt x="2783263" y="875466"/>
                    <a:pt x="3303492" y="1766"/>
                    <a:pt x="3722152" y="5"/>
                  </a:cubicBezTo>
                  <a:cubicBezTo>
                    <a:pt x="4140812" y="-1756"/>
                    <a:pt x="4598814" y="545989"/>
                    <a:pt x="5011017" y="1334217"/>
                  </a:cubicBezTo>
                </a:path>
              </a:pathLst>
            </a:custGeom>
            <a:ln w="38100" cmpd="sng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 16"/>
            <p:cNvSpPr/>
            <p:nvPr/>
          </p:nvSpPr>
          <p:spPr>
            <a:xfrm>
              <a:off x="4492087" y="3051314"/>
              <a:ext cx="1355300" cy="2275698"/>
            </a:xfrm>
            <a:custGeom>
              <a:avLst/>
              <a:gdLst>
                <a:gd name="connsiteX0" fmla="*/ 0 w 7578397"/>
                <a:gd name="connsiteY0" fmla="*/ 0 h 16711"/>
                <a:gd name="connsiteX1" fmla="*/ 2840854 w 7578397"/>
                <a:gd name="connsiteY1" fmla="*/ 0 h 16711"/>
                <a:gd name="connsiteX2" fmla="*/ 5339135 w 7578397"/>
                <a:gd name="connsiteY2" fmla="*/ 8356 h 16711"/>
                <a:gd name="connsiteX3" fmla="*/ 7578397 w 7578397"/>
                <a:gd name="connsiteY3" fmla="*/ 16711 h 16711"/>
                <a:gd name="connsiteX0" fmla="*/ 0 w 7578397"/>
                <a:gd name="connsiteY0" fmla="*/ 120095 h 1891519"/>
                <a:gd name="connsiteX1" fmla="*/ 2590190 w 7578397"/>
                <a:gd name="connsiteY1" fmla="*/ 1891519 h 1891519"/>
                <a:gd name="connsiteX2" fmla="*/ 5339135 w 7578397"/>
                <a:gd name="connsiteY2" fmla="*/ 128451 h 1891519"/>
                <a:gd name="connsiteX3" fmla="*/ 7578397 w 7578397"/>
                <a:gd name="connsiteY3" fmla="*/ 136806 h 1891519"/>
                <a:gd name="connsiteX0" fmla="*/ 0 w 7578397"/>
                <a:gd name="connsiteY0" fmla="*/ 24212 h 1799791"/>
                <a:gd name="connsiteX1" fmla="*/ 2590190 w 7578397"/>
                <a:gd name="connsiteY1" fmla="*/ 1795636 h 1799791"/>
                <a:gd name="connsiteX2" fmla="*/ 3968840 w 7578397"/>
                <a:gd name="connsiteY2" fmla="*/ 500491 h 1799791"/>
                <a:gd name="connsiteX3" fmla="*/ 5339135 w 7578397"/>
                <a:gd name="connsiteY3" fmla="*/ 32568 h 1799791"/>
                <a:gd name="connsiteX4" fmla="*/ 7578397 w 7578397"/>
                <a:gd name="connsiteY4" fmla="*/ 40923 h 1799791"/>
                <a:gd name="connsiteX0" fmla="*/ 0 w 6868183"/>
                <a:gd name="connsiteY0" fmla="*/ 116125 h 1798406"/>
                <a:gd name="connsiteX1" fmla="*/ 1879976 w 6868183"/>
                <a:gd name="connsiteY1" fmla="*/ 1795636 h 1798406"/>
                <a:gd name="connsiteX2" fmla="*/ 3258626 w 6868183"/>
                <a:gd name="connsiteY2" fmla="*/ 500491 h 1798406"/>
                <a:gd name="connsiteX3" fmla="*/ 4628921 w 6868183"/>
                <a:gd name="connsiteY3" fmla="*/ 32568 h 1798406"/>
                <a:gd name="connsiteX4" fmla="*/ 6868183 w 6868183"/>
                <a:gd name="connsiteY4" fmla="*/ 40923 h 1798406"/>
                <a:gd name="connsiteX0" fmla="*/ 0 w 6868183"/>
                <a:gd name="connsiteY0" fmla="*/ 116125 h 1798406"/>
                <a:gd name="connsiteX1" fmla="*/ 1879976 w 6868183"/>
                <a:gd name="connsiteY1" fmla="*/ 1795636 h 1798406"/>
                <a:gd name="connsiteX2" fmla="*/ 3258626 w 6868183"/>
                <a:gd name="connsiteY2" fmla="*/ 500491 h 1798406"/>
                <a:gd name="connsiteX3" fmla="*/ 4628921 w 6868183"/>
                <a:gd name="connsiteY3" fmla="*/ 32568 h 1798406"/>
                <a:gd name="connsiteX4" fmla="*/ 6868183 w 6868183"/>
                <a:gd name="connsiteY4" fmla="*/ 40923 h 1798406"/>
                <a:gd name="connsiteX0" fmla="*/ 0 w 6868183"/>
                <a:gd name="connsiteY0" fmla="*/ 116125 h 1798406"/>
                <a:gd name="connsiteX1" fmla="*/ 1879976 w 6868183"/>
                <a:gd name="connsiteY1" fmla="*/ 1795636 h 1798406"/>
                <a:gd name="connsiteX2" fmla="*/ 3258626 w 6868183"/>
                <a:gd name="connsiteY2" fmla="*/ 500491 h 1798406"/>
                <a:gd name="connsiteX3" fmla="*/ 4628921 w 6868183"/>
                <a:gd name="connsiteY3" fmla="*/ 32568 h 1798406"/>
                <a:gd name="connsiteX4" fmla="*/ 6868183 w 6868183"/>
                <a:gd name="connsiteY4" fmla="*/ 40923 h 1798406"/>
                <a:gd name="connsiteX0" fmla="*/ 0 w 6667652"/>
                <a:gd name="connsiteY0" fmla="*/ 122594 h 1804875"/>
                <a:gd name="connsiteX1" fmla="*/ 1879976 w 6667652"/>
                <a:gd name="connsiteY1" fmla="*/ 1802105 h 1804875"/>
                <a:gd name="connsiteX2" fmla="*/ 3258626 w 6667652"/>
                <a:gd name="connsiteY2" fmla="*/ 506960 h 1804875"/>
                <a:gd name="connsiteX3" fmla="*/ 4628921 w 6667652"/>
                <a:gd name="connsiteY3" fmla="*/ 39037 h 1804875"/>
                <a:gd name="connsiteX4" fmla="*/ 6667652 w 6667652"/>
                <a:gd name="connsiteY4" fmla="*/ 1426095 h 1804875"/>
                <a:gd name="connsiteX0" fmla="*/ 0 w 6667652"/>
                <a:gd name="connsiteY0" fmla="*/ 122594 h 1804875"/>
                <a:gd name="connsiteX1" fmla="*/ 1879976 w 6667652"/>
                <a:gd name="connsiteY1" fmla="*/ 1802105 h 1804875"/>
                <a:gd name="connsiteX2" fmla="*/ 3258626 w 6667652"/>
                <a:gd name="connsiteY2" fmla="*/ 506960 h 1804875"/>
                <a:gd name="connsiteX3" fmla="*/ 4628921 w 6667652"/>
                <a:gd name="connsiteY3" fmla="*/ 39037 h 1804875"/>
                <a:gd name="connsiteX4" fmla="*/ 6667652 w 6667652"/>
                <a:gd name="connsiteY4" fmla="*/ 1426095 h 1804875"/>
                <a:gd name="connsiteX0" fmla="*/ 0 w 6116192"/>
                <a:gd name="connsiteY0" fmla="*/ 179691 h 2368904"/>
                <a:gd name="connsiteX1" fmla="*/ 1879976 w 6116192"/>
                <a:gd name="connsiteY1" fmla="*/ 1859202 h 2368904"/>
                <a:gd name="connsiteX2" fmla="*/ 3258626 w 6116192"/>
                <a:gd name="connsiteY2" fmla="*/ 564057 h 2368904"/>
                <a:gd name="connsiteX3" fmla="*/ 4628921 w 6116192"/>
                <a:gd name="connsiteY3" fmla="*/ 96134 h 2368904"/>
                <a:gd name="connsiteX4" fmla="*/ 6116192 w 6116192"/>
                <a:gd name="connsiteY4" fmla="*/ 2368904 h 2368904"/>
                <a:gd name="connsiteX0" fmla="*/ 0 w 6116192"/>
                <a:gd name="connsiteY0" fmla="*/ 179691 h 2368904"/>
                <a:gd name="connsiteX1" fmla="*/ 1879976 w 6116192"/>
                <a:gd name="connsiteY1" fmla="*/ 1859202 h 2368904"/>
                <a:gd name="connsiteX2" fmla="*/ 3258626 w 6116192"/>
                <a:gd name="connsiteY2" fmla="*/ 564057 h 2368904"/>
                <a:gd name="connsiteX3" fmla="*/ 4628921 w 6116192"/>
                <a:gd name="connsiteY3" fmla="*/ 96134 h 2368904"/>
                <a:gd name="connsiteX4" fmla="*/ 6116192 w 6116192"/>
                <a:gd name="connsiteY4" fmla="*/ 2368904 h 2368904"/>
                <a:gd name="connsiteX0" fmla="*/ 0 w 6116192"/>
                <a:gd name="connsiteY0" fmla="*/ 1028669 h 3217882"/>
                <a:gd name="connsiteX1" fmla="*/ 1879976 w 6116192"/>
                <a:gd name="connsiteY1" fmla="*/ 2708180 h 3217882"/>
                <a:gd name="connsiteX2" fmla="*/ 3258626 w 6116192"/>
                <a:gd name="connsiteY2" fmla="*/ 1413035 h 3217882"/>
                <a:gd name="connsiteX3" fmla="*/ 4319769 w 6116192"/>
                <a:gd name="connsiteY3" fmla="*/ 42688 h 3217882"/>
                <a:gd name="connsiteX4" fmla="*/ 6116192 w 6116192"/>
                <a:gd name="connsiteY4" fmla="*/ 3217882 h 3217882"/>
                <a:gd name="connsiteX0" fmla="*/ 0 w 6116192"/>
                <a:gd name="connsiteY0" fmla="*/ 1033681 h 3222894"/>
                <a:gd name="connsiteX1" fmla="*/ 1879976 w 6116192"/>
                <a:gd name="connsiteY1" fmla="*/ 2713192 h 3222894"/>
                <a:gd name="connsiteX2" fmla="*/ 3258626 w 6116192"/>
                <a:gd name="connsiteY2" fmla="*/ 1418047 h 3222894"/>
                <a:gd name="connsiteX3" fmla="*/ 4319769 w 6116192"/>
                <a:gd name="connsiteY3" fmla="*/ 47700 h 3222894"/>
                <a:gd name="connsiteX4" fmla="*/ 6116192 w 6116192"/>
                <a:gd name="connsiteY4" fmla="*/ 3222894 h 3222894"/>
                <a:gd name="connsiteX0" fmla="*/ 0 w 6116192"/>
                <a:gd name="connsiteY0" fmla="*/ 1033681 h 3222894"/>
                <a:gd name="connsiteX1" fmla="*/ 1879976 w 6116192"/>
                <a:gd name="connsiteY1" fmla="*/ 2713192 h 3222894"/>
                <a:gd name="connsiteX2" fmla="*/ 3258626 w 6116192"/>
                <a:gd name="connsiteY2" fmla="*/ 1418047 h 3222894"/>
                <a:gd name="connsiteX3" fmla="*/ 4319769 w 6116192"/>
                <a:gd name="connsiteY3" fmla="*/ 47700 h 3222894"/>
                <a:gd name="connsiteX4" fmla="*/ 6116192 w 6116192"/>
                <a:gd name="connsiteY4" fmla="*/ 3222894 h 3222894"/>
                <a:gd name="connsiteX0" fmla="*/ 0 w 6116192"/>
                <a:gd name="connsiteY0" fmla="*/ 1033681 h 3222894"/>
                <a:gd name="connsiteX1" fmla="*/ 1879976 w 6116192"/>
                <a:gd name="connsiteY1" fmla="*/ 2713192 h 3222894"/>
                <a:gd name="connsiteX2" fmla="*/ 3258626 w 6116192"/>
                <a:gd name="connsiteY2" fmla="*/ 1418047 h 3222894"/>
                <a:gd name="connsiteX3" fmla="*/ 4319769 w 6116192"/>
                <a:gd name="connsiteY3" fmla="*/ 47700 h 3222894"/>
                <a:gd name="connsiteX4" fmla="*/ 6116192 w 6116192"/>
                <a:gd name="connsiteY4" fmla="*/ 3222894 h 3222894"/>
                <a:gd name="connsiteX0" fmla="*/ 0 w 5740196"/>
                <a:gd name="connsiteY0" fmla="*/ 323441 h 3222894"/>
                <a:gd name="connsiteX1" fmla="*/ 1503980 w 5740196"/>
                <a:gd name="connsiteY1" fmla="*/ 2713192 h 3222894"/>
                <a:gd name="connsiteX2" fmla="*/ 2882630 w 5740196"/>
                <a:gd name="connsiteY2" fmla="*/ 1418047 h 3222894"/>
                <a:gd name="connsiteX3" fmla="*/ 3943773 w 5740196"/>
                <a:gd name="connsiteY3" fmla="*/ 47700 h 3222894"/>
                <a:gd name="connsiteX4" fmla="*/ 5740196 w 5740196"/>
                <a:gd name="connsiteY4" fmla="*/ 3222894 h 3222894"/>
                <a:gd name="connsiteX0" fmla="*/ 0 w 5548021"/>
                <a:gd name="connsiteY0" fmla="*/ 291795 h 2705172"/>
                <a:gd name="connsiteX1" fmla="*/ 1503980 w 5548021"/>
                <a:gd name="connsiteY1" fmla="*/ 2681546 h 2705172"/>
                <a:gd name="connsiteX2" fmla="*/ 2882630 w 5548021"/>
                <a:gd name="connsiteY2" fmla="*/ 1386401 h 2705172"/>
                <a:gd name="connsiteX3" fmla="*/ 3943773 w 5548021"/>
                <a:gd name="connsiteY3" fmla="*/ 16054 h 2705172"/>
                <a:gd name="connsiteX4" fmla="*/ 5548021 w 5548021"/>
                <a:gd name="connsiteY4" fmla="*/ 2338960 h 2705172"/>
                <a:gd name="connsiteX0" fmla="*/ 0 w 5548021"/>
                <a:gd name="connsiteY0" fmla="*/ 291795 h 2705172"/>
                <a:gd name="connsiteX1" fmla="*/ 1503980 w 5548021"/>
                <a:gd name="connsiteY1" fmla="*/ 2681546 h 2705172"/>
                <a:gd name="connsiteX2" fmla="*/ 2882630 w 5548021"/>
                <a:gd name="connsiteY2" fmla="*/ 1386401 h 2705172"/>
                <a:gd name="connsiteX3" fmla="*/ 3943773 w 5548021"/>
                <a:gd name="connsiteY3" fmla="*/ 16054 h 2705172"/>
                <a:gd name="connsiteX4" fmla="*/ 5548021 w 5548021"/>
                <a:gd name="connsiteY4" fmla="*/ 2338960 h 2705172"/>
                <a:gd name="connsiteX0" fmla="*/ 0 w 5548021"/>
                <a:gd name="connsiteY0" fmla="*/ 300560 h 2705456"/>
                <a:gd name="connsiteX1" fmla="*/ 1503980 w 5548021"/>
                <a:gd name="connsiteY1" fmla="*/ 2690311 h 2705456"/>
                <a:gd name="connsiteX2" fmla="*/ 2916725 w 5548021"/>
                <a:gd name="connsiteY2" fmla="*/ 1224702 h 2705456"/>
                <a:gd name="connsiteX3" fmla="*/ 3943773 w 5548021"/>
                <a:gd name="connsiteY3" fmla="*/ 24819 h 2705456"/>
                <a:gd name="connsiteX4" fmla="*/ 5548021 w 5548021"/>
                <a:gd name="connsiteY4" fmla="*/ 2347725 h 2705456"/>
                <a:gd name="connsiteX0" fmla="*/ 0 w 5002493"/>
                <a:gd name="connsiteY0" fmla="*/ 276230 h 2681126"/>
                <a:gd name="connsiteX1" fmla="*/ 1503980 w 5002493"/>
                <a:gd name="connsiteY1" fmla="*/ 2665981 h 2681126"/>
                <a:gd name="connsiteX2" fmla="*/ 2916725 w 5002493"/>
                <a:gd name="connsiteY2" fmla="*/ 1200372 h 2681126"/>
                <a:gd name="connsiteX3" fmla="*/ 3943773 w 5002493"/>
                <a:gd name="connsiteY3" fmla="*/ 489 h 2681126"/>
                <a:gd name="connsiteX4" fmla="*/ 5002493 w 5002493"/>
                <a:gd name="connsiteY4" fmla="*/ 1334701 h 2681126"/>
                <a:gd name="connsiteX0" fmla="*/ 0 w 5002493"/>
                <a:gd name="connsiteY0" fmla="*/ 275746 h 2687662"/>
                <a:gd name="connsiteX1" fmla="*/ 1503980 w 5002493"/>
                <a:gd name="connsiteY1" fmla="*/ 2665497 h 2687662"/>
                <a:gd name="connsiteX2" fmla="*/ 2490530 w 5002493"/>
                <a:gd name="connsiteY2" fmla="*/ 1344782 h 2687662"/>
                <a:gd name="connsiteX3" fmla="*/ 3943773 w 5002493"/>
                <a:gd name="connsiteY3" fmla="*/ 5 h 2687662"/>
                <a:gd name="connsiteX4" fmla="*/ 5002493 w 5002493"/>
                <a:gd name="connsiteY4" fmla="*/ 1334217 h 2687662"/>
                <a:gd name="connsiteX0" fmla="*/ 0 w 5011017"/>
                <a:gd name="connsiteY0" fmla="*/ 1332626 h 2665501"/>
                <a:gd name="connsiteX1" fmla="*/ 1512504 w 5011017"/>
                <a:gd name="connsiteY1" fmla="*/ 2665497 h 2665501"/>
                <a:gd name="connsiteX2" fmla="*/ 2499054 w 5011017"/>
                <a:gd name="connsiteY2" fmla="*/ 1344782 h 2665501"/>
                <a:gd name="connsiteX3" fmla="*/ 3952297 w 5011017"/>
                <a:gd name="connsiteY3" fmla="*/ 5 h 2665501"/>
                <a:gd name="connsiteX4" fmla="*/ 5011017 w 5011017"/>
                <a:gd name="connsiteY4" fmla="*/ 1334217 h 2665501"/>
                <a:gd name="connsiteX0" fmla="*/ 0 w 5011017"/>
                <a:gd name="connsiteY0" fmla="*/ 1332626 h 2656977"/>
                <a:gd name="connsiteX1" fmla="*/ 1256787 w 5011017"/>
                <a:gd name="connsiteY1" fmla="*/ 2656973 h 2656977"/>
                <a:gd name="connsiteX2" fmla="*/ 2499054 w 5011017"/>
                <a:gd name="connsiteY2" fmla="*/ 1344782 h 2656977"/>
                <a:gd name="connsiteX3" fmla="*/ 3952297 w 5011017"/>
                <a:gd name="connsiteY3" fmla="*/ 5 h 2656977"/>
                <a:gd name="connsiteX4" fmla="*/ 5011017 w 5011017"/>
                <a:gd name="connsiteY4" fmla="*/ 1334217 h 2656977"/>
                <a:gd name="connsiteX0" fmla="*/ 0 w 5011017"/>
                <a:gd name="connsiteY0" fmla="*/ 1332626 h 2656977"/>
                <a:gd name="connsiteX1" fmla="*/ 1256787 w 5011017"/>
                <a:gd name="connsiteY1" fmla="*/ 2656973 h 2656977"/>
                <a:gd name="connsiteX2" fmla="*/ 2499054 w 5011017"/>
                <a:gd name="connsiteY2" fmla="*/ 1344782 h 2656977"/>
                <a:gd name="connsiteX3" fmla="*/ 3722152 w 5011017"/>
                <a:gd name="connsiteY3" fmla="*/ 5 h 2656977"/>
                <a:gd name="connsiteX4" fmla="*/ 5011017 w 5011017"/>
                <a:gd name="connsiteY4" fmla="*/ 1334217 h 2656977"/>
                <a:gd name="connsiteX0" fmla="*/ 0 w 5011017"/>
                <a:gd name="connsiteY0" fmla="*/ 1332626 h 2656977"/>
                <a:gd name="connsiteX1" fmla="*/ 1256787 w 5011017"/>
                <a:gd name="connsiteY1" fmla="*/ 2656973 h 2656977"/>
                <a:gd name="connsiteX2" fmla="*/ 2499054 w 5011017"/>
                <a:gd name="connsiteY2" fmla="*/ 1344782 h 2656977"/>
                <a:gd name="connsiteX3" fmla="*/ 3722152 w 5011017"/>
                <a:gd name="connsiteY3" fmla="*/ 5 h 2656977"/>
                <a:gd name="connsiteX4" fmla="*/ 5011017 w 5011017"/>
                <a:gd name="connsiteY4" fmla="*/ 1334217 h 2656977"/>
                <a:gd name="connsiteX0" fmla="*/ 0 w 5011017"/>
                <a:gd name="connsiteY0" fmla="*/ 1332626 h 2656976"/>
                <a:gd name="connsiteX1" fmla="*/ 1256787 w 5011017"/>
                <a:gd name="connsiteY1" fmla="*/ 2656973 h 2656976"/>
                <a:gd name="connsiteX2" fmla="*/ 2499054 w 5011017"/>
                <a:gd name="connsiteY2" fmla="*/ 1344782 h 2656976"/>
                <a:gd name="connsiteX3" fmla="*/ 3722152 w 5011017"/>
                <a:gd name="connsiteY3" fmla="*/ 5 h 2656976"/>
                <a:gd name="connsiteX4" fmla="*/ 5011017 w 5011017"/>
                <a:gd name="connsiteY4" fmla="*/ 1334217 h 26569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011017" h="2656976">
                  <a:moveTo>
                    <a:pt x="0" y="1332626"/>
                  </a:moveTo>
                  <a:cubicBezTo>
                    <a:pt x="428913" y="2274043"/>
                    <a:pt x="840278" y="2654947"/>
                    <a:pt x="1256787" y="2656973"/>
                  </a:cubicBezTo>
                  <a:cubicBezTo>
                    <a:pt x="1673296" y="2658999"/>
                    <a:pt x="2174416" y="1863396"/>
                    <a:pt x="2499054" y="1344782"/>
                  </a:cubicBezTo>
                  <a:cubicBezTo>
                    <a:pt x="2783263" y="875466"/>
                    <a:pt x="3303492" y="1766"/>
                    <a:pt x="3722152" y="5"/>
                  </a:cubicBezTo>
                  <a:cubicBezTo>
                    <a:pt x="4140812" y="-1756"/>
                    <a:pt x="4598814" y="545989"/>
                    <a:pt x="5011017" y="1334217"/>
                  </a:cubicBezTo>
                </a:path>
              </a:pathLst>
            </a:custGeom>
            <a:ln w="38100" cmpd="sng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 17"/>
            <p:cNvSpPr/>
            <p:nvPr/>
          </p:nvSpPr>
          <p:spPr>
            <a:xfrm>
              <a:off x="5847387" y="2215610"/>
              <a:ext cx="1790016" cy="3947106"/>
            </a:xfrm>
            <a:custGeom>
              <a:avLst/>
              <a:gdLst>
                <a:gd name="connsiteX0" fmla="*/ 0 w 7578397"/>
                <a:gd name="connsiteY0" fmla="*/ 0 h 16711"/>
                <a:gd name="connsiteX1" fmla="*/ 2840854 w 7578397"/>
                <a:gd name="connsiteY1" fmla="*/ 0 h 16711"/>
                <a:gd name="connsiteX2" fmla="*/ 5339135 w 7578397"/>
                <a:gd name="connsiteY2" fmla="*/ 8356 h 16711"/>
                <a:gd name="connsiteX3" fmla="*/ 7578397 w 7578397"/>
                <a:gd name="connsiteY3" fmla="*/ 16711 h 16711"/>
                <a:gd name="connsiteX0" fmla="*/ 0 w 7578397"/>
                <a:gd name="connsiteY0" fmla="*/ 120095 h 1891519"/>
                <a:gd name="connsiteX1" fmla="*/ 2590190 w 7578397"/>
                <a:gd name="connsiteY1" fmla="*/ 1891519 h 1891519"/>
                <a:gd name="connsiteX2" fmla="*/ 5339135 w 7578397"/>
                <a:gd name="connsiteY2" fmla="*/ 128451 h 1891519"/>
                <a:gd name="connsiteX3" fmla="*/ 7578397 w 7578397"/>
                <a:gd name="connsiteY3" fmla="*/ 136806 h 1891519"/>
                <a:gd name="connsiteX0" fmla="*/ 0 w 7578397"/>
                <a:gd name="connsiteY0" fmla="*/ 24212 h 1799791"/>
                <a:gd name="connsiteX1" fmla="*/ 2590190 w 7578397"/>
                <a:gd name="connsiteY1" fmla="*/ 1795636 h 1799791"/>
                <a:gd name="connsiteX2" fmla="*/ 3968840 w 7578397"/>
                <a:gd name="connsiteY2" fmla="*/ 500491 h 1799791"/>
                <a:gd name="connsiteX3" fmla="*/ 5339135 w 7578397"/>
                <a:gd name="connsiteY3" fmla="*/ 32568 h 1799791"/>
                <a:gd name="connsiteX4" fmla="*/ 7578397 w 7578397"/>
                <a:gd name="connsiteY4" fmla="*/ 40923 h 1799791"/>
                <a:gd name="connsiteX0" fmla="*/ 0 w 6868183"/>
                <a:gd name="connsiteY0" fmla="*/ 116125 h 1798406"/>
                <a:gd name="connsiteX1" fmla="*/ 1879976 w 6868183"/>
                <a:gd name="connsiteY1" fmla="*/ 1795636 h 1798406"/>
                <a:gd name="connsiteX2" fmla="*/ 3258626 w 6868183"/>
                <a:gd name="connsiteY2" fmla="*/ 500491 h 1798406"/>
                <a:gd name="connsiteX3" fmla="*/ 4628921 w 6868183"/>
                <a:gd name="connsiteY3" fmla="*/ 32568 h 1798406"/>
                <a:gd name="connsiteX4" fmla="*/ 6868183 w 6868183"/>
                <a:gd name="connsiteY4" fmla="*/ 40923 h 1798406"/>
                <a:gd name="connsiteX0" fmla="*/ 0 w 6868183"/>
                <a:gd name="connsiteY0" fmla="*/ 116125 h 1798406"/>
                <a:gd name="connsiteX1" fmla="*/ 1879976 w 6868183"/>
                <a:gd name="connsiteY1" fmla="*/ 1795636 h 1798406"/>
                <a:gd name="connsiteX2" fmla="*/ 3258626 w 6868183"/>
                <a:gd name="connsiteY2" fmla="*/ 500491 h 1798406"/>
                <a:gd name="connsiteX3" fmla="*/ 4628921 w 6868183"/>
                <a:gd name="connsiteY3" fmla="*/ 32568 h 1798406"/>
                <a:gd name="connsiteX4" fmla="*/ 6868183 w 6868183"/>
                <a:gd name="connsiteY4" fmla="*/ 40923 h 1798406"/>
                <a:gd name="connsiteX0" fmla="*/ 0 w 6868183"/>
                <a:gd name="connsiteY0" fmla="*/ 116125 h 1798406"/>
                <a:gd name="connsiteX1" fmla="*/ 1879976 w 6868183"/>
                <a:gd name="connsiteY1" fmla="*/ 1795636 h 1798406"/>
                <a:gd name="connsiteX2" fmla="*/ 3258626 w 6868183"/>
                <a:gd name="connsiteY2" fmla="*/ 500491 h 1798406"/>
                <a:gd name="connsiteX3" fmla="*/ 4628921 w 6868183"/>
                <a:gd name="connsiteY3" fmla="*/ 32568 h 1798406"/>
                <a:gd name="connsiteX4" fmla="*/ 6868183 w 6868183"/>
                <a:gd name="connsiteY4" fmla="*/ 40923 h 1798406"/>
                <a:gd name="connsiteX0" fmla="*/ 0 w 6667652"/>
                <a:gd name="connsiteY0" fmla="*/ 122594 h 1804875"/>
                <a:gd name="connsiteX1" fmla="*/ 1879976 w 6667652"/>
                <a:gd name="connsiteY1" fmla="*/ 1802105 h 1804875"/>
                <a:gd name="connsiteX2" fmla="*/ 3258626 w 6667652"/>
                <a:gd name="connsiteY2" fmla="*/ 506960 h 1804875"/>
                <a:gd name="connsiteX3" fmla="*/ 4628921 w 6667652"/>
                <a:gd name="connsiteY3" fmla="*/ 39037 h 1804875"/>
                <a:gd name="connsiteX4" fmla="*/ 6667652 w 6667652"/>
                <a:gd name="connsiteY4" fmla="*/ 1426095 h 1804875"/>
                <a:gd name="connsiteX0" fmla="*/ 0 w 6667652"/>
                <a:gd name="connsiteY0" fmla="*/ 122594 h 1804875"/>
                <a:gd name="connsiteX1" fmla="*/ 1879976 w 6667652"/>
                <a:gd name="connsiteY1" fmla="*/ 1802105 h 1804875"/>
                <a:gd name="connsiteX2" fmla="*/ 3258626 w 6667652"/>
                <a:gd name="connsiteY2" fmla="*/ 506960 h 1804875"/>
                <a:gd name="connsiteX3" fmla="*/ 4628921 w 6667652"/>
                <a:gd name="connsiteY3" fmla="*/ 39037 h 1804875"/>
                <a:gd name="connsiteX4" fmla="*/ 6667652 w 6667652"/>
                <a:gd name="connsiteY4" fmla="*/ 1426095 h 1804875"/>
                <a:gd name="connsiteX0" fmla="*/ 0 w 6116192"/>
                <a:gd name="connsiteY0" fmla="*/ 179691 h 2368904"/>
                <a:gd name="connsiteX1" fmla="*/ 1879976 w 6116192"/>
                <a:gd name="connsiteY1" fmla="*/ 1859202 h 2368904"/>
                <a:gd name="connsiteX2" fmla="*/ 3258626 w 6116192"/>
                <a:gd name="connsiteY2" fmla="*/ 564057 h 2368904"/>
                <a:gd name="connsiteX3" fmla="*/ 4628921 w 6116192"/>
                <a:gd name="connsiteY3" fmla="*/ 96134 h 2368904"/>
                <a:gd name="connsiteX4" fmla="*/ 6116192 w 6116192"/>
                <a:gd name="connsiteY4" fmla="*/ 2368904 h 2368904"/>
                <a:gd name="connsiteX0" fmla="*/ 0 w 6116192"/>
                <a:gd name="connsiteY0" fmla="*/ 179691 h 2368904"/>
                <a:gd name="connsiteX1" fmla="*/ 1879976 w 6116192"/>
                <a:gd name="connsiteY1" fmla="*/ 1859202 h 2368904"/>
                <a:gd name="connsiteX2" fmla="*/ 3258626 w 6116192"/>
                <a:gd name="connsiteY2" fmla="*/ 564057 h 2368904"/>
                <a:gd name="connsiteX3" fmla="*/ 4628921 w 6116192"/>
                <a:gd name="connsiteY3" fmla="*/ 96134 h 2368904"/>
                <a:gd name="connsiteX4" fmla="*/ 6116192 w 6116192"/>
                <a:gd name="connsiteY4" fmla="*/ 2368904 h 2368904"/>
                <a:gd name="connsiteX0" fmla="*/ 0 w 6116192"/>
                <a:gd name="connsiteY0" fmla="*/ 1028669 h 3217882"/>
                <a:gd name="connsiteX1" fmla="*/ 1879976 w 6116192"/>
                <a:gd name="connsiteY1" fmla="*/ 2708180 h 3217882"/>
                <a:gd name="connsiteX2" fmla="*/ 3258626 w 6116192"/>
                <a:gd name="connsiteY2" fmla="*/ 1413035 h 3217882"/>
                <a:gd name="connsiteX3" fmla="*/ 4319769 w 6116192"/>
                <a:gd name="connsiteY3" fmla="*/ 42688 h 3217882"/>
                <a:gd name="connsiteX4" fmla="*/ 6116192 w 6116192"/>
                <a:gd name="connsiteY4" fmla="*/ 3217882 h 3217882"/>
                <a:gd name="connsiteX0" fmla="*/ 0 w 6116192"/>
                <a:gd name="connsiteY0" fmla="*/ 1033681 h 3222894"/>
                <a:gd name="connsiteX1" fmla="*/ 1879976 w 6116192"/>
                <a:gd name="connsiteY1" fmla="*/ 2713192 h 3222894"/>
                <a:gd name="connsiteX2" fmla="*/ 3258626 w 6116192"/>
                <a:gd name="connsiteY2" fmla="*/ 1418047 h 3222894"/>
                <a:gd name="connsiteX3" fmla="*/ 4319769 w 6116192"/>
                <a:gd name="connsiteY3" fmla="*/ 47700 h 3222894"/>
                <a:gd name="connsiteX4" fmla="*/ 6116192 w 6116192"/>
                <a:gd name="connsiteY4" fmla="*/ 3222894 h 3222894"/>
                <a:gd name="connsiteX0" fmla="*/ 0 w 6116192"/>
                <a:gd name="connsiteY0" fmla="*/ 1033681 h 3222894"/>
                <a:gd name="connsiteX1" fmla="*/ 1879976 w 6116192"/>
                <a:gd name="connsiteY1" fmla="*/ 2713192 h 3222894"/>
                <a:gd name="connsiteX2" fmla="*/ 3258626 w 6116192"/>
                <a:gd name="connsiteY2" fmla="*/ 1418047 h 3222894"/>
                <a:gd name="connsiteX3" fmla="*/ 4319769 w 6116192"/>
                <a:gd name="connsiteY3" fmla="*/ 47700 h 3222894"/>
                <a:gd name="connsiteX4" fmla="*/ 6116192 w 6116192"/>
                <a:gd name="connsiteY4" fmla="*/ 3222894 h 3222894"/>
                <a:gd name="connsiteX0" fmla="*/ 0 w 6116192"/>
                <a:gd name="connsiteY0" fmla="*/ 1033681 h 3222894"/>
                <a:gd name="connsiteX1" fmla="*/ 1879976 w 6116192"/>
                <a:gd name="connsiteY1" fmla="*/ 2713192 h 3222894"/>
                <a:gd name="connsiteX2" fmla="*/ 3258626 w 6116192"/>
                <a:gd name="connsiteY2" fmla="*/ 1418047 h 3222894"/>
                <a:gd name="connsiteX3" fmla="*/ 4319769 w 6116192"/>
                <a:gd name="connsiteY3" fmla="*/ 47700 h 3222894"/>
                <a:gd name="connsiteX4" fmla="*/ 6116192 w 6116192"/>
                <a:gd name="connsiteY4" fmla="*/ 3222894 h 3222894"/>
                <a:gd name="connsiteX0" fmla="*/ 0 w 5740196"/>
                <a:gd name="connsiteY0" fmla="*/ 323441 h 3222894"/>
                <a:gd name="connsiteX1" fmla="*/ 1503980 w 5740196"/>
                <a:gd name="connsiteY1" fmla="*/ 2713192 h 3222894"/>
                <a:gd name="connsiteX2" fmla="*/ 2882630 w 5740196"/>
                <a:gd name="connsiteY2" fmla="*/ 1418047 h 3222894"/>
                <a:gd name="connsiteX3" fmla="*/ 3943773 w 5740196"/>
                <a:gd name="connsiteY3" fmla="*/ 47700 h 3222894"/>
                <a:gd name="connsiteX4" fmla="*/ 5740196 w 5740196"/>
                <a:gd name="connsiteY4" fmla="*/ 3222894 h 3222894"/>
                <a:gd name="connsiteX0" fmla="*/ 0 w 5548021"/>
                <a:gd name="connsiteY0" fmla="*/ 291795 h 2705172"/>
                <a:gd name="connsiteX1" fmla="*/ 1503980 w 5548021"/>
                <a:gd name="connsiteY1" fmla="*/ 2681546 h 2705172"/>
                <a:gd name="connsiteX2" fmla="*/ 2882630 w 5548021"/>
                <a:gd name="connsiteY2" fmla="*/ 1386401 h 2705172"/>
                <a:gd name="connsiteX3" fmla="*/ 3943773 w 5548021"/>
                <a:gd name="connsiteY3" fmla="*/ 16054 h 2705172"/>
                <a:gd name="connsiteX4" fmla="*/ 5548021 w 5548021"/>
                <a:gd name="connsiteY4" fmla="*/ 2338960 h 2705172"/>
                <a:gd name="connsiteX0" fmla="*/ 0 w 5548021"/>
                <a:gd name="connsiteY0" fmla="*/ 291795 h 2705172"/>
                <a:gd name="connsiteX1" fmla="*/ 1503980 w 5548021"/>
                <a:gd name="connsiteY1" fmla="*/ 2681546 h 2705172"/>
                <a:gd name="connsiteX2" fmla="*/ 2882630 w 5548021"/>
                <a:gd name="connsiteY2" fmla="*/ 1386401 h 2705172"/>
                <a:gd name="connsiteX3" fmla="*/ 3943773 w 5548021"/>
                <a:gd name="connsiteY3" fmla="*/ 16054 h 2705172"/>
                <a:gd name="connsiteX4" fmla="*/ 5548021 w 5548021"/>
                <a:gd name="connsiteY4" fmla="*/ 2338960 h 2705172"/>
                <a:gd name="connsiteX0" fmla="*/ 0 w 5548021"/>
                <a:gd name="connsiteY0" fmla="*/ 300560 h 2705456"/>
                <a:gd name="connsiteX1" fmla="*/ 1503980 w 5548021"/>
                <a:gd name="connsiteY1" fmla="*/ 2690311 h 2705456"/>
                <a:gd name="connsiteX2" fmla="*/ 2916725 w 5548021"/>
                <a:gd name="connsiteY2" fmla="*/ 1224702 h 2705456"/>
                <a:gd name="connsiteX3" fmla="*/ 3943773 w 5548021"/>
                <a:gd name="connsiteY3" fmla="*/ 24819 h 2705456"/>
                <a:gd name="connsiteX4" fmla="*/ 5548021 w 5548021"/>
                <a:gd name="connsiteY4" fmla="*/ 2347725 h 2705456"/>
                <a:gd name="connsiteX0" fmla="*/ 0 w 5002493"/>
                <a:gd name="connsiteY0" fmla="*/ 276230 h 2681126"/>
                <a:gd name="connsiteX1" fmla="*/ 1503980 w 5002493"/>
                <a:gd name="connsiteY1" fmla="*/ 2665981 h 2681126"/>
                <a:gd name="connsiteX2" fmla="*/ 2916725 w 5002493"/>
                <a:gd name="connsiteY2" fmla="*/ 1200372 h 2681126"/>
                <a:gd name="connsiteX3" fmla="*/ 3943773 w 5002493"/>
                <a:gd name="connsiteY3" fmla="*/ 489 h 2681126"/>
                <a:gd name="connsiteX4" fmla="*/ 5002493 w 5002493"/>
                <a:gd name="connsiteY4" fmla="*/ 1334701 h 2681126"/>
                <a:gd name="connsiteX0" fmla="*/ 0 w 5002493"/>
                <a:gd name="connsiteY0" fmla="*/ 275746 h 2687662"/>
                <a:gd name="connsiteX1" fmla="*/ 1503980 w 5002493"/>
                <a:gd name="connsiteY1" fmla="*/ 2665497 h 2687662"/>
                <a:gd name="connsiteX2" fmla="*/ 2490530 w 5002493"/>
                <a:gd name="connsiteY2" fmla="*/ 1344782 h 2687662"/>
                <a:gd name="connsiteX3" fmla="*/ 3943773 w 5002493"/>
                <a:gd name="connsiteY3" fmla="*/ 5 h 2687662"/>
                <a:gd name="connsiteX4" fmla="*/ 5002493 w 5002493"/>
                <a:gd name="connsiteY4" fmla="*/ 1334217 h 2687662"/>
                <a:gd name="connsiteX0" fmla="*/ 0 w 5011017"/>
                <a:gd name="connsiteY0" fmla="*/ 1332626 h 2665501"/>
                <a:gd name="connsiteX1" fmla="*/ 1512504 w 5011017"/>
                <a:gd name="connsiteY1" fmla="*/ 2665497 h 2665501"/>
                <a:gd name="connsiteX2" fmla="*/ 2499054 w 5011017"/>
                <a:gd name="connsiteY2" fmla="*/ 1344782 h 2665501"/>
                <a:gd name="connsiteX3" fmla="*/ 3952297 w 5011017"/>
                <a:gd name="connsiteY3" fmla="*/ 5 h 2665501"/>
                <a:gd name="connsiteX4" fmla="*/ 5011017 w 5011017"/>
                <a:gd name="connsiteY4" fmla="*/ 1334217 h 2665501"/>
                <a:gd name="connsiteX0" fmla="*/ 0 w 5011017"/>
                <a:gd name="connsiteY0" fmla="*/ 1332626 h 2656977"/>
                <a:gd name="connsiteX1" fmla="*/ 1256787 w 5011017"/>
                <a:gd name="connsiteY1" fmla="*/ 2656973 h 2656977"/>
                <a:gd name="connsiteX2" fmla="*/ 2499054 w 5011017"/>
                <a:gd name="connsiteY2" fmla="*/ 1344782 h 2656977"/>
                <a:gd name="connsiteX3" fmla="*/ 3952297 w 5011017"/>
                <a:gd name="connsiteY3" fmla="*/ 5 h 2656977"/>
                <a:gd name="connsiteX4" fmla="*/ 5011017 w 5011017"/>
                <a:gd name="connsiteY4" fmla="*/ 1334217 h 2656977"/>
                <a:gd name="connsiteX0" fmla="*/ 0 w 5011017"/>
                <a:gd name="connsiteY0" fmla="*/ 1332626 h 2656977"/>
                <a:gd name="connsiteX1" fmla="*/ 1256787 w 5011017"/>
                <a:gd name="connsiteY1" fmla="*/ 2656973 h 2656977"/>
                <a:gd name="connsiteX2" fmla="*/ 2499054 w 5011017"/>
                <a:gd name="connsiteY2" fmla="*/ 1344782 h 2656977"/>
                <a:gd name="connsiteX3" fmla="*/ 3722152 w 5011017"/>
                <a:gd name="connsiteY3" fmla="*/ 5 h 2656977"/>
                <a:gd name="connsiteX4" fmla="*/ 5011017 w 5011017"/>
                <a:gd name="connsiteY4" fmla="*/ 1334217 h 2656977"/>
                <a:gd name="connsiteX0" fmla="*/ 0 w 5011017"/>
                <a:gd name="connsiteY0" fmla="*/ 1332626 h 2656977"/>
                <a:gd name="connsiteX1" fmla="*/ 1256787 w 5011017"/>
                <a:gd name="connsiteY1" fmla="*/ 2656973 h 2656977"/>
                <a:gd name="connsiteX2" fmla="*/ 2499054 w 5011017"/>
                <a:gd name="connsiteY2" fmla="*/ 1344782 h 2656977"/>
                <a:gd name="connsiteX3" fmla="*/ 3722152 w 5011017"/>
                <a:gd name="connsiteY3" fmla="*/ 5 h 2656977"/>
                <a:gd name="connsiteX4" fmla="*/ 5011017 w 5011017"/>
                <a:gd name="connsiteY4" fmla="*/ 1334217 h 2656977"/>
                <a:gd name="connsiteX0" fmla="*/ 0 w 5011017"/>
                <a:gd name="connsiteY0" fmla="*/ 1332626 h 2656976"/>
                <a:gd name="connsiteX1" fmla="*/ 1256787 w 5011017"/>
                <a:gd name="connsiteY1" fmla="*/ 2656973 h 2656976"/>
                <a:gd name="connsiteX2" fmla="*/ 2499054 w 5011017"/>
                <a:gd name="connsiteY2" fmla="*/ 1344782 h 2656976"/>
                <a:gd name="connsiteX3" fmla="*/ 3722152 w 5011017"/>
                <a:gd name="connsiteY3" fmla="*/ 5 h 2656976"/>
                <a:gd name="connsiteX4" fmla="*/ 5011017 w 5011017"/>
                <a:gd name="connsiteY4" fmla="*/ 1334217 h 26569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011017" h="2656976">
                  <a:moveTo>
                    <a:pt x="0" y="1332626"/>
                  </a:moveTo>
                  <a:cubicBezTo>
                    <a:pt x="428913" y="2274043"/>
                    <a:pt x="840278" y="2654947"/>
                    <a:pt x="1256787" y="2656973"/>
                  </a:cubicBezTo>
                  <a:cubicBezTo>
                    <a:pt x="1673296" y="2658999"/>
                    <a:pt x="2174416" y="1863396"/>
                    <a:pt x="2499054" y="1344782"/>
                  </a:cubicBezTo>
                  <a:cubicBezTo>
                    <a:pt x="2783263" y="875466"/>
                    <a:pt x="3303492" y="1766"/>
                    <a:pt x="3722152" y="5"/>
                  </a:cubicBezTo>
                  <a:cubicBezTo>
                    <a:pt x="4140812" y="-1756"/>
                    <a:pt x="4598814" y="545989"/>
                    <a:pt x="5011017" y="1334217"/>
                  </a:cubicBezTo>
                </a:path>
              </a:pathLst>
            </a:custGeom>
            <a:ln w="38100" cmpd="sng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8" name="Group 147"/>
          <p:cNvGrpSpPr/>
          <p:nvPr/>
        </p:nvGrpSpPr>
        <p:grpSpPr>
          <a:xfrm>
            <a:off x="630772" y="1495360"/>
            <a:ext cx="7694238" cy="5168892"/>
            <a:chOff x="630772" y="1495360"/>
            <a:chExt cx="7694238" cy="5168892"/>
          </a:xfrm>
        </p:grpSpPr>
        <p:cxnSp>
          <p:nvCxnSpPr>
            <p:cNvPr id="11" name="Straight Connector 10"/>
            <p:cNvCxnSpPr/>
            <p:nvPr/>
          </p:nvCxnSpPr>
          <p:spPr>
            <a:xfrm>
              <a:off x="630772" y="4227519"/>
              <a:ext cx="7214258" cy="0"/>
            </a:xfrm>
            <a:prstGeom prst="line">
              <a:avLst/>
            </a:prstGeom>
            <a:ln w="12700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912055" y="1495360"/>
              <a:ext cx="0" cy="5168892"/>
            </a:xfrm>
            <a:prstGeom prst="line">
              <a:avLst/>
            </a:prstGeom>
            <a:ln w="12700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7" name="TextBox 86"/>
            <p:cNvSpPr txBox="1"/>
            <p:nvPr/>
          </p:nvSpPr>
          <p:spPr>
            <a:xfrm>
              <a:off x="7933068" y="4042853"/>
              <a:ext cx="39194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1s</a:t>
              </a:r>
            </a:p>
          </p:txBody>
        </p:sp>
      </p:grpSp>
      <p:sp>
        <p:nvSpPr>
          <p:cNvPr id="3" name="Tlačidlo akcie: Začiatok 2">
            <a:hlinkClick r:id="rId2" action="ppaction://hlinksldjump" highlightClick="1"/>
          </p:cNvPr>
          <p:cNvSpPr/>
          <p:nvPr/>
        </p:nvSpPr>
        <p:spPr>
          <a:xfrm>
            <a:off x="8334695" y="5910674"/>
            <a:ext cx="504056" cy="366052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047111645"/>
      </p:ext>
    </p:extLst>
  </p:cSld>
  <p:clrMapOvr>
    <a:masterClrMapping/>
  </p:clrMapOvr>
  <p:transition spd="slow">
    <p:zoom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sz="4000" dirty="0" smtClean="0"/>
              <a:t>Ďakujem za pozornosť</a:t>
            </a:r>
            <a:endParaRPr lang="sk-SK" sz="4000" dirty="0"/>
          </a:p>
        </p:txBody>
      </p:sp>
    </p:spTree>
    <p:extLst>
      <p:ext uri="{BB962C8B-B14F-4D97-AF65-F5344CB8AC3E}">
        <p14:creationId xmlns:p14="http://schemas.microsoft.com/office/powerpoint/2010/main" val="352134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zoom/>
      </p:transition>
    </mc:Choice>
    <mc:Fallback xmlns="">
      <p:transition spd="slow">
        <p:zoom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Uchovávanie zvuku</a:t>
            </a:r>
            <a:endParaRPr lang="sk-SK" dirty="0"/>
          </a:p>
        </p:txBody>
      </p:sp>
      <p:sp>
        <p:nvSpPr>
          <p:cNvPr id="7" name="Zástupný symbol obsahu 6"/>
          <p:cNvSpPr>
            <a:spLocks noGrp="1"/>
          </p:cNvSpPr>
          <p:nvPr>
            <p:ph sz="half" idx="1"/>
          </p:nvPr>
        </p:nvSpPr>
        <p:spPr>
          <a:xfrm>
            <a:off x="251520" y="1700808"/>
            <a:ext cx="4104456" cy="4267200"/>
          </a:xfrm>
        </p:spPr>
        <p:txBody>
          <a:bodyPr>
            <a:normAutofit/>
          </a:bodyPr>
          <a:lstStyle/>
          <a:p>
            <a:r>
              <a:rPr lang="sk-SK" sz="2200" dirty="0"/>
              <a:t>Donedávna sa zvuky uchovávali napr. na gramofónových </a:t>
            </a:r>
            <a:r>
              <a:rPr lang="sk-SK" sz="2200" dirty="0" smtClean="0"/>
              <a:t>platniach alebo magnetických páskach. </a:t>
            </a:r>
            <a:endParaRPr lang="sk-SK" sz="2200" dirty="0"/>
          </a:p>
          <a:p>
            <a:r>
              <a:rPr lang="sk-SK" sz="2200" dirty="0"/>
              <a:t>Dnes sa však zvuky skoro výlučne </a:t>
            </a:r>
            <a:r>
              <a:rPr lang="sk-SK" sz="2200" dirty="0" smtClean="0"/>
              <a:t>nahrávajú, komponujú</a:t>
            </a:r>
            <a:r>
              <a:rPr lang="sk-SK" sz="2200" dirty="0"/>
              <a:t>, spracúvajú, uchovávajú a prehrávajú pomocou </a:t>
            </a:r>
            <a:r>
              <a:rPr lang="sk-SK" sz="2200" dirty="0" smtClean="0"/>
              <a:t>počítačov, CD, DVD, Blue</a:t>
            </a:r>
            <a:r>
              <a:rPr lang="sk-SK" sz="2200" dirty="0"/>
              <a:t>-</a:t>
            </a:r>
            <a:r>
              <a:rPr lang="sk-SK" sz="2200" dirty="0" smtClean="0"/>
              <a:t>ray nosičov,  prípadne pamäťových kariet.</a:t>
            </a:r>
            <a:endParaRPr lang="sk-SK" sz="2200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3025613"/>
            <a:ext cx="1581125" cy="14275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3438" y="2285992"/>
            <a:ext cx="1921327" cy="1440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6009" y="4221088"/>
            <a:ext cx="1656184" cy="1645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Obrázok 1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5043803"/>
            <a:ext cx="1180458" cy="1180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7765125"/>
      </p:ext>
    </p:extLst>
  </p:cSld>
  <p:clrMapOvr>
    <a:masterClrMapping/>
  </p:clrMapOvr>
  <p:transition spd="slow" advClick="0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>
                <a:solidFill>
                  <a:srgbClr val="002060"/>
                </a:solidFill>
              </a:rPr>
              <a:t>Zvuková informácia</a:t>
            </a:r>
            <a:endParaRPr lang="sk-SK" dirty="0">
              <a:solidFill>
                <a:srgbClr val="002060"/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>
          <a:xfrm>
            <a:off x="990600" y="2209800"/>
            <a:ext cx="7181800" cy="4267200"/>
          </a:xfrm>
        </p:spPr>
        <p:txBody>
          <a:bodyPr/>
          <a:lstStyle/>
          <a:p>
            <a:pPr algn="just"/>
            <a:r>
              <a:rPr lang="sk-SK" sz="2400" dirty="0"/>
              <a:t>Zvuková informácia môže mať viac </a:t>
            </a:r>
            <a:r>
              <a:rPr lang="sk-SK" sz="2400" dirty="0" smtClean="0"/>
              <a:t>podôb: 	</a:t>
            </a:r>
          </a:p>
          <a:p>
            <a:pPr marL="0" indent="0" algn="just">
              <a:buNone/>
            </a:pPr>
            <a:r>
              <a:rPr lang="sk-SK" sz="2400" dirty="0">
                <a:hlinkClick r:id="rId2" action="ppaction://hlinksldjump"/>
              </a:rPr>
              <a:t>	</a:t>
            </a:r>
            <a:r>
              <a:rPr lang="sk-SK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 action="ppaction://hlinksldjump"/>
              </a:rPr>
              <a:t>1. analógová </a:t>
            </a:r>
            <a:endParaRPr lang="sk-SK" sz="24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just">
              <a:buNone/>
            </a:pPr>
            <a:r>
              <a:rPr lang="sk-SK" sz="2400" dirty="0">
                <a:hlinkClick r:id="rId3" action="ppaction://hlinksldjump"/>
              </a:rPr>
              <a:t>	</a:t>
            </a:r>
            <a:r>
              <a:rPr lang="sk-SK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 action="ppaction://hlinksldjump"/>
              </a:rPr>
              <a:t>2. digitálna</a:t>
            </a:r>
            <a:endParaRPr lang="sk-SK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sk-SK" sz="2400" dirty="0" smtClean="0"/>
              <a:t>Analógovú zvukovú informáciu predstavujú bežné zvuky v reálnom svete, ktoré sa šíria v tvare zvukových vĺn.</a:t>
            </a:r>
          </a:p>
          <a:p>
            <a:r>
              <a:rPr lang="sk-SK" sz="2400" dirty="0" smtClean="0"/>
              <a:t>Digitálnu zvukovú informáciu predstavujú zvuky spracované počítačom</a:t>
            </a:r>
            <a:r>
              <a:rPr lang="sk-SK" dirty="0" smtClean="0"/>
              <a:t>, </a:t>
            </a:r>
            <a:r>
              <a:rPr lang="sk-SK" sz="2400" dirty="0" smtClean="0"/>
              <a:t>teda zvuky v podobe zapísaných jednotiek a núl. </a:t>
            </a:r>
            <a:endParaRPr lang="sk-SK" dirty="0" smtClean="0"/>
          </a:p>
          <a:p>
            <a:pPr marL="0" indent="0">
              <a:buNone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012426907"/>
      </p:ext>
    </p:extLst>
  </p:cSld>
  <p:clrMapOvr>
    <a:masterClrMapping/>
  </p:clrMapOvr>
  <p:transition spd="slow" advClick="0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>
                <a:solidFill>
                  <a:srgbClr val="002060"/>
                </a:solidFill>
              </a:rPr>
              <a:t>Digitálny zvuk</a:t>
            </a:r>
            <a:endParaRPr lang="sk-SK" dirty="0">
              <a:solidFill>
                <a:srgbClr val="002060"/>
              </a:solidFill>
            </a:endParaRPr>
          </a:p>
        </p:txBody>
      </p:sp>
      <p:sp>
        <p:nvSpPr>
          <p:cNvPr id="7" name="Zástupný symbol obsahu 6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k-SK" sz="1800" dirty="0" smtClean="0"/>
              <a:t>Ak chceme hovoriť o digitálnom zvuku, musí byť bežný analógový zvuk prevedený do digitálnej podoby.</a:t>
            </a:r>
          </a:p>
          <a:p>
            <a:r>
              <a:rPr lang="sk-SK" sz="1800" dirty="0" smtClean="0"/>
              <a:t>Digitalizácia analógového zvukového signálu sa robí meraním napätia signálu v pravidelných intervaloch.</a:t>
            </a:r>
          </a:p>
          <a:p>
            <a:r>
              <a:rPr lang="sk-SK" sz="1800" dirty="0" smtClean="0"/>
              <a:t>Takýto prevod sa nazýva </a:t>
            </a:r>
            <a:r>
              <a:rPr lang="sk-SK" sz="18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„SAMPLING“ </a:t>
            </a:r>
            <a:r>
              <a:rPr lang="sk-SK" sz="1800" dirty="0" smtClean="0"/>
              <a:t>(vzorkovanie).</a:t>
            </a:r>
          </a:p>
          <a:p>
            <a:r>
              <a:rPr lang="sk-SK" sz="1800" dirty="0" smtClean="0"/>
              <a:t>Vzorkovanie sa uskutočňuje pomocou </a:t>
            </a:r>
            <a:r>
              <a:rPr lang="sk-SK" sz="1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„analógovo digitálneho prevodníka“</a:t>
            </a:r>
            <a:r>
              <a:rPr lang="sk-SK" sz="1800" dirty="0" smtClean="0"/>
              <a:t>.</a:t>
            </a:r>
          </a:p>
          <a:p>
            <a:r>
              <a:rPr lang="sk-SK" sz="1800" dirty="0" smtClean="0"/>
              <a:t>Jeho výsledkom sú zvukové vzorky, ktoré počítač ukladá v súboroch rôzneho typu.</a:t>
            </a:r>
          </a:p>
          <a:p>
            <a:r>
              <a:rPr lang="sk-SK" sz="1800" dirty="0" smtClean="0"/>
              <a:t>Ak chceme zvukové vzorky z počítača opäť počuť, počítač ich musí previesť späť na analógový signál. Tomuto procesu hovoríme digitálne analógový prevod.</a:t>
            </a:r>
          </a:p>
          <a:p>
            <a:r>
              <a:rPr lang="sk-SK" sz="1800" dirty="0" smtClean="0"/>
              <a:t>Na digitálny prevod je potrebné mať v počítači zvukovú kartu, kodek a príslušný software na úpravu zvuku.</a:t>
            </a:r>
          </a:p>
          <a:p>
            <a:pPr marL="0" indent="0">
              <a:buNone/>
            </a:pPr>
            <a:endParaRPr lang="sk-SK" sz="2400" dirty="0"/>
          </a:p>
        </p:txBody>
      </p:sp>
    </p:spTree>
    <p:extLst>
      <p:ext uri="{BB962C8B-B14F-4D97-AF65-F5344CB8AC3E}">
        <p14:creationId xmlns:p14="http://schemas.microsoft.com/office/powerpoint/2010/main" val="749143946"/>
      </p:ext>
    </p:extLst>
  </p:cSld>
  <p:clrMapOvr>
    <a:masterClrMapping/>
  </p:clrMapOvr>
  <p:transition spd="slow" advClick="0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1271574"/>
          </a:xfrm>
        </p:spPr>
        <p:txBody>
          <a:bodyPr>
            <a:normAutofit/>
          </a:bodyPr>
          <a:lstStyle/>
          <a:p>
            <a:r>
              <a:rPr lang="sk-SK" sz="3800" dirty="0" smtClean="0">
                <a:solidFill>
                  <a:srgbClr val="002060"/>
                </a:solidFill>
              </a:rPr>
              <a:t>Analógovo digitálny a digitálno analogový prevod</a:t>
            </a:r>
            <a:endParaRPr lang="sk-SK" sz="3800" dirty="0">
              <a:solidFill>
                <a:srgbClr val="002060"/>
              </a:solidFill>
            </a:endParaRPr>
          </a:p>
        </p:txBody>
      </p:sp>
      <p:sp>
        <p:nvSpPr>
          <p:cNvPr id="12" name="Voľná forma 11"/>
          <p:cNvSpPr/>
          <p:nvPr/>
        </p:nvSpPr>
        <p:spPr>
          <a:xfrm>
            <a:off x="3863959" y="3661539"/>
            <a:ext cx="1363957" cy="1396749"/>
          </a:xfrm>
          <a:custGeom>
            <a:avLst/>
            <a:gdLst>
              <a:gd name="connsiteX0" fmla="*/ 0 w 1363957"/>
              <a:gd name="connsiteY0" fmla="*/ 698375 h 1396749"/>
              <a:gd name="connsiteX1" fmla="*/ 681979 w 1363957"/>
              <a:gd name="connsiteY1" fmla="*/ 0 h 1396749"/>
              <a:gd name="connsiteX2" fmla="*/ 1363958 w 1363957"/>
              <a:gd name="connsiteY2" fmla="*/ 698375 h 1396749"/>
              <a:gd name="connsiteX3" fmla="*/ 681979 w 1363957"/>
              <a:gd name="connsiteY3" fmla="*/ 1396750 h 1396749"/>
              <a:gd name="connsiteX4" fmla="*/ 0 w 1363957"/>
              <a:gd name="connsiteY4" fmla="*/ 698375 h 13967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63957" h="1396749">
                <a:moveTo>
                  <a:pt x="0" y="698375"/>
                </a:moveTo>
                <a:cubicBezTo>
                  <a:pt x="0" y="312673"/>
                  <a:pt x="305332" y="0"/>
                  <a:pt x="681979" y="0"/>
                </a:cubicBezTo>
                <a:cubicBezTo>
                  <a:pt x="1058626" y="0"/>
                  <a:pt x="1363958" y="312673"/>
                  <a:pt x="1363958" y="698375"/>
                </a:cubicBezTo>
                <a:cubicBezTo>
                  <a:pt x="1363958" y="1084077"/>
                  <a:pt x="1058626" y="1396750"/>
                  <a:pt x="681979" y="1396750"/>
                </a:cubicBezTo>
                <a:cubicBezTo>
                  <a:pt x="305332" y="1396750"/>
                  <a:pt x="0" y="1084077"/>
                  <a:pt x="0" y="698375"/>
                </a:cubicBezTo>
                <a:close/>
              </a:path>
            </a:pathLst>
          </a:custGeom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4">
              <a:hueOff val="0"/>
              <a:satOff val="0"/>
              <a:lumOff val="0"/>
              <a:alphaOff val="0"/>
            </a:schemeClr>
          </a:fillRef>
          <a:effectRef idx="3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13717" tIns="218519" rIns="213717" bIns="218519" numCol="1" spcCol="1270" anchor="ctr" anchorCtr="0">
            <a:no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k-SK" sz="1100" kern="1200" dirty="0" smtClean="0"/>
              <a:t>Digitalizovaný zvukový formát (MP3, WAV, WMA, FLAC, OGG, AAC,....)</a:t>
            </a:r>
            <a:endParaRPr lang="sk-SK" sz="1100" kern="1200" dirty="0"/>
          </a:p>
        </p:txBody>
      </p:sp>
      <p:sp>
        <p:nvSpPr>
          <p:cNvPr id="13" name="Voľná forma 12"/>
          <p:cNvSpPr/>
          <p:nvPr/>
        </p:nvSpPr>
        <p:spPr>
          <a:xfrm rot="949004">
            <a:off x="5505969" y="2930103"/>
            <a:ext cx="1081052" cy="381567"/>
          </a:xfrm>
          <a:custGeom>
            <a:avLst/>
            <a:gdLst>
              <a:gd name="connsiteX0" fmla="*/ 0 w 1081052"/>
              <a:gd name="connsiteY0" fmla="*/ 76313 h 381567"/>
              <a:gd name="connsiteX1" fmla="*/ 890269 w 1081052"/>
              <a:gd name="connsiteY1" fmla="*/ 76313 h 381567"/>
              <a:gd name="connsiteX2" fmla="*/ 890269 w 1081052"/>
              <a:gd name="connsiteY2" fmla="*/ 0 h 381567"/>
              <a:gd name="connsiteX3" fmla="*/ 1081052 w 1081052"/>
              <a:gd name="connsiteY3" fmla="*/ 190784 h 381567"/>
              <a:gd name="connsiteX4" fmla="*/ 890269 w 1081052"/>
              <a:gd name="connsiteY4" fmla="*/ 381567 h 381567"/>
              <a:gd name="connsiteX5" fmla="*/ 890269 w 1081052"/>
              <a:gd name="connsiteY5" fmla="*/ 305254 h 381567"/>
              <a:gd name="connsiteX6" fmla="*/ 0 w 1081052"/>
              <a:gd name="connsiteY6" fmla="*/ 305254 h 381567"/>
              <a:gd name="connsiteX7" fmla="*/ 0 w 1081052"/>
              <a:gd name="connsiteY7" fmla="*/ 76313 h 3815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81052" h="381567">
                <a:moveTo>
                  <a:pt x="0" y="76313"/>
                </a:moveTo>
                <a:lnTo>
                  <a:pt x="890269" y="76313"/>
                </a:lnTo>
                <a:lnTo>
                  <a:pt x="890269" y="0"/>
                </a:lnTo>
                <a:lnTo>
                  <a:pt x="1081052" y="190784"/>
                </a:lnTo>
                <a:lnTo>
                  <a:pt x="890269" y="381567"/>
                </a:lnTo>
                <a:lnTo>
                  <a:pt x="890269" y="305254"/>
                </a:lnTo>
                <a:lnTo>
                  <a:pt x="0" y="305254"/>
                </a:lnTo>
                <a:lnTo>
                  <a:pt x="0" y="76313"/>
                </a:lnTo>
                <a:close/>
              </a:path>
            </a:pathLst>
          </a:cu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spcFirstLastPara="0" vert="horz" wrap="square" lIns="0" tIns="76313" rIns="114469" bIns="76312" numCol="1" spcCol="1270" anchor="ctr" anchorCtr="0">
            <a:noAutofit/>
          </a:bodyPr>
          <a:lstStyle/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k-SK" sz="1000" kern="1200" dirty="0" smtClean="0"/>
              <a:t>analog</a:t>
            </a:r>
            <a:endParaRPr lang="sk-SK" sz="1000" kern="1200" dirty="0"/>
          </a:p>
        </p:txBody>
      </p:sp>
      <p:sp>
        <p:nvSpPr>
          <p:cNvPr id="15" name="Voľná forma 14"/>
          <p:cNvSpPr/>
          <p:nvPr/>
        </p:nvSpPr>
        <p:spPr>
          <a:xfrm rot="10014454">
            <a:off x="5403952" y="5461362"/>
            <a:ext cx="1152295" cy="381567"/>
          </a:xfrm>
          <a:custGeom>
            <a:avLst/>
            <a:gdLst>
              <a:gd name="connsiteX0" fmla="*/ 0 w 1152295"/>
              <a:gd name="connsiteY0" fmla="*/ 76313 h 381567"/>
              <a:gd name="connsiteX1" fmla="*/ 961512 w 1152295"/>
              <a:gd name="connsiteY1" fmla="*/ 76313 h 381567"/>
              <a:gd name="connsiteX2" fmla="*/ 961512 w 1152295"/>
              <a:gd name="connsiteY2" fmla="*/ 0 h 381567"/>
              <a:gd name="connsiteX3" fmla="*/ 1152295 w 1152295"/>
              <a:gd name="connsiteY3" fmla="*/ 190784 h 381567"/>
              <a:gd name="connsiteX4" fmla="*/ 961512 w 1152295"/>
              <a:gd name="connsiteY4" fmla="*/ 381567 h 381567"/>
              <a:gd name="connsiteX5" fmla="*/ 961512 w 1152295"/>
              <a:gd name="connsiteY5" fmla="*/ 305254 h 381567"/>
              <a:gd name="connsiteX6" fmla="*/ 0 w 1152295"/>
              <a:gd name="connsiteY6" fmla="*/ 305254 h 381567"/>
              <a:gd name="connsiteX7" fmla="*/ 0 w 1152295"/>
              <a:gd name="connsiteY7" fmla="*/ 76313 h 3815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52295" h="381567">
                <a:moveTo>
                  <a:pt x="0" y="76313"/>
                </a:moveTo>
                <a:lnTo>
                  <a:pt x="961512" y="76313"/>
                </a:lnTo>
                <a:lnTo>
                  <a:pt x="961512" y="0"/>
                </a:lnTo>
                <a:lnTo>
                  <a:pt x="1152295" y="190784"/>
                </a:lnTo>
                <a:lnTo>
                  <a:pt x="961512" y="381567"/>
                </a:lnTo>
                <a:lnTo>
                  <a:pt x="961512" y="305254"/>
                </a:lnTo>
                <a:lnTo>
                  <a:pt x="0" y="305254"/>
                </a:lnTo>
                <a:lnTo>
                  <a:pt x="0" y="76313"/>
                </a:lnTo>
                <a:close/>
              </a:path>
            </a:pathLst>
          </a:cu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spcFirstLastPara="0" vert="horz" wrap="square" lIns="-1" tIns="76312" rIns="114470" bIns="76313" numCol="1" spcCol="1270" anchor="ctr" anchorCtr="0">
            <a:noAutofit/>
            <a:scene3d>
              <a:camera prst="orthographicFront">
                <a:rot lat="0" lon="0" rev="10800000"/>
              </a:camera>
              <a:lightRig rig="threePt" dir="t"/>
            </a:scene3d>
          </a:bodyPr>
          <a:lstStyle/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k-SK" sz="1000" kern="1200" dirty="0" smtClean="0"/>
              <a:t>analog</a:t>
            </a:r>
            <a:endParaRPr lang="sk-SK" sz="1000" kern="1200" dirty="0"/>
          </a:p>
        </p:txBody>
      </p:sp>
      <p:sp>
        <p:nvSpPr>
          <p:cNvPr id="17" name="Voľná forma 16"/>
          <p:cNvSpPr/>
          <p:nvPr/>
        </p:nvSpPr>
        <p:spPr>
          <a:xfrm rot="20254340">
            <a:off x="2668857" y="4748883"/>
            <a:ext cx="1039748" cy="381567"/>
          </a:xfrm>
          <a:custGeom>
            <a:avLst/>
            <a:gdLst>
              <a:gd name="connsiteX0" fmla="*/ 0 w 1039748"/>
              <a:gd name="connsiteY0" fmla="*/ 76313 h 381567"/>
              <a:gd name="connsiteX1" fmla="*/ 848965 w 1039748"/>
              <a:gd name="connsiteY1" fmla="*/ 76313 h 381567"/>
              <a:gd name="connsiteX2" fmla="*/ 848965 w 1039748"/>
              <a:gd name="connsiteY2" fmla="*/ 0 h 381567"/>
              <a:gd name="connsiteX3" fmla="*/ 1039748 w 1039748"/>
              <a:gd name="connsiteY3" fmla="*/ 190784 h 381567"/>
              <a:gd name="connsiteX4" fmla="*/ 848965 w 1039748"/>
              <a:gd name="connsiteY4" fmla="*/ 381567 h 381567"/>
              <a:gd name="connsiteX5" fmla="*/ 848965 w 1039748"/>
              <a:gd name="connsiteY5" fmla="*/ 305254 h 381567"/>
              <a:gd name="connsiteX6" fmla="*/ 0 w 1039748"/>
              <a:gd name="connsiteY6" fmla="*/ 305254 h 381567"/>
              <a:gd name="connsiteX7" fmla="*/ 0 w 1039748"/>
              <a:gd name="connsiteY7" fmla="*/ 76313 h 3815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39748" h="381567">
                <a:moveTo>
                  <a:pt x="0" y="76313"/>
                </a:moveTo>
                <a:lnTo>
                  <a:pt x="848965" y="76313"/>
                </a:lnTo>
                <a:lnTo>
                  <a:pt x="848965" y="0"/>
                </a:lnTo>
                <a:lnTo>
                  <a:pt x="1039748" y="190784"/>
                </a:lnTo>
                <a:lnTo>
                  <a:pt x="848965" y="381567"/>
                </a:lnTo>
                <a:lnTo>
                  <a:pt x="848965" y="305254"/>
                </a:lnTo>
                <a:lnTo>
                  <a:pt x="0" y="305254"/>
                </a:lnTo>
                <a:lnTo>
                  <a:pt x="0" y="76313"/>
                </a:lnTo>
                <a:close/>
              </a:path>
            </a:pathLst>
          </a:cu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spcFirstLastPara="0" vert="horz" wrap="square" lIns="-1" tIns="76312" rIns="114470" bIns="76313" numCol="1" spcCol="1270" anchor="ctr" anchorCtr="0">
            <a:noAutofit/>
          </a:bodyPr>
          <a:lstStyle/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k-SK" sz="1000" kern="1200" dirty="0" smtClean="0"/>
              <a:t>digital</a:t>
            </a:r>
            <a:endParaRPr lang="sk-SK" sz="1000" kern="1200" dirty="0"/>
          </a:p>
        </p:txBody>
      </p:sp>
      <p:sp>
        <p:nvSpPr>
          <p:cNvPr id="18" name="Voľná forma 17"/>
          <p:cNvSpPr/>
          <p:nvPr/>
        </p:nvSpPr>
        <p:spPr>
          <a:xfrm>
            <a:off x="3995934" y="5301211"/>
            <a:ext cx="1122257" cy="1122257"/>
          </a:xfrm>
          <a:custGeom>
            <a:avLst/>
            <a:gdLst>
              <a:gd name="connsiteX0" fmla="*/ 0 w 1122257"/>
              <a:gd name="connsiteY0" fmla="*/ 561129 h 1122257"/>
              <a:gd name="connsiteX1" fmla="*/ 561129 w 1122257"/>
              <a:gd name="connsiteY1" fmla="*/ 0 h 1122257"/>
              <a:gd name="connsiteX2" fmla="*/ 1122258 w 1122257"/>
              <a:gd name="connsiteY2" fmla="*/ 561129 h 1122257"/>
              <a:gd name="connsiteX3" fmla="*/ 561129 w 1122257"/>
              <a:gd name="connsiteY3" fmla="*/ 1122258 h 1122257"/>
              <a:gd name="connsiteX4" fmla="*/ 0 w 1122257"/>
              <a:gd name="connsiteY4" fmla="*/ 561129 h 11222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2257" h="1122257">
                <a:moveTo>
                  <a:pt x="0" y="561129"/>
                </a:moveTo>
                <a:cubicBezTo>
                  <a:pt x="0" y="251226"/>
                  <a:pt x="251226" y="0"/>
                  <a:pt x="561129" y="0"/>
                </a:cubicBezTo>
                <a:cubicBezTo>
                  <a:pt x="871032" y="0"/>
                  <a:pt x="1122258" y="251226"/>
                  <a:pt x="1122258" y="561129"/>
                </a:cubicBezTo>
                <a:cubicBezTo>
                  <a:pt x="1122258" y="871032"/>
                  <a:pt x="871032" y="1122258"/>
                  <a:pt x="561129" y="1122258"/>
                </a:cubicBezTo>
                <a:cubicBezTo>
                  <a:pt x="251226" y="1122258"/>
                  <a:pt x="0" y="871032"/>
                  <a:pt x="0" y="561129"/>
                </a:cubicBezTo>
                <a:close/>
              </a:path>
            </a:pathLst>
          </a:cu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spcFirstLastPara="0" vert="horz" wrap="square" lIns="177051" tIns="177051" rIns="177051" bIns="177051" numCol="1" spcCol="1270" anchor="ctr" anchorCtr="0">
            <a:noAutofit/>
          </a:bodyPr>
          <a:lstStyle/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k-SK" sz="1000" kern="1200" dirty="0" smtClean="0"/>
              <a:t>AD prevodník</a:t>
            </a:r>
            <a:endParaRPr lang="sk-SK" sz="1000" kern="1200" dirty="0"/>
          </a:p>
        </p:txBody>
      </p:sp>
      <p:sp>
        <p:nvSpPr>
          <p:cNvPr id="19" name="Voľná forma 18"/>
          <p:cNvSpPr/>
          <p:nvPr/>
        </p:nvSpPr>
        <p:spPr>
          <a:xfrm rot="962936">
            <a:off x="2800445" y="5587059"/>
            <a:ext cx="1037757" cy="381568"/>
          </a:xfrm>
          <a:custGeom>
            <a:avLst/>
            <a:gdLst>
              <a:gd name="connsiteX0" fmla="*/ 0 w 1037756"/>
              <a:gd name="connsiteY0" fmla="*/ 76313 h 381567"/>
              <a:gd name="connsiteX1" fmla="*/ 846973 w 1037756"/>
              <a:gd name="connsiteY1" fmla="*/ 76313 h 381567"/>
              <a:gd name="connsiteX2" fmla="*/ 846973 w 1037756"/>
              <a:gd name="connsiteY2" fmla="*/ 0 h 381567"/>
              <a:gd name="connsiteX3" fmla="*/ 1037756 w 1037756"/>
              <a:gd name="connsiteY3" fmla="*/ 190784 h 381567"/>
              <a:gd name="connsiteX4" fmla="*/ 846973 w 1037756"/>
              <a:gd name="connsiteY4" fmla="*/ 381567 h 381567"/>
              <a:gd name="connsiteX5" fmla="*/ 846973 w 1037756"/>
              <a:gd name="connsiteY5" fmla="*/ 305254 h 381567"/>
              <a:gd name="connsiteX6" fmla="*/ 0 w 1037756"/>
              <a:gd name="connsiteY6" fmla="*/ 305254 h 381567"/>
              <a:gd name="connsiteX7" fmla="*/ 0 w 1037756"/>
              <a:gd name="connsiteY7" fmla="*/ 76313 h 3815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37756" h="381567">
                <a:moveTo>
                  <a:pt x="1037756" y="305253"/>
                </a:moveTo>
                <a:lnTo>
                  <a:pt x="190783" y="305253"/>
                </a:lnTo>
                <a:lnTo>
                  <a:pt x="190783" y="381566"/>
                </a:lnTo>
                <a:lnTo>
                  <a:pt x="0" y="190783"/>
                </a:lnTo>
                <a:lnTo>
                  <a:pt x="190783" y="1"/>
                </a:lnTo>
                <a:lnTo>
                  <a:pt x="190783" y="76314"/>
                </a:lnTo>
                <a:lnTo>
                  <a:pt x="1037756" y="76314"/>
                </a:lnTo>
                <a:lnTo>
                  <a:pt x="1037756" y="305253"/>
                </a:lnTo>
                <a:close/>
              </a:path>
            </a:pathLst>
          </a:cu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spcFirstLastPara="0" vert="horz" wrap="square" lIns="114469" tIns="76313" rIns="1" bIns="76313" numCol="1" spcCol="1270" anchor="ctr" anchorCtr="0">
            <a:noAutofit/>
          </a:bodyPr>
          <a:lstStyle/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k-SK" sz="1000" kern="1200" dirty="0" smtClean="0"/>
              <a:t>digital</a:t>
            </a:r>
            <a:endParaRPr lang="sk-SK" sz="1000" kern="1200" dirty="0"/>
          </a:p>
        </p:txBody>
      </p:sp>
      <p:sp>
        <p:nvSpPr>
          <p:cNvPr id="20" name="Voľná forma 19"/>
          <p:cNvSpPr/>
          <p:nvPr/>
        </p:nvSpPr>
        <p:spPr>
          <a:xfrm>
            <a:off x="1331640" y="4783220"/>
            <a:ext cx="1122257" cy="1122257"/>
          </a:xfrm>
          <a:custGeom>
            <a:avLst/>
            <a:gdLst>
              <a:gd name="connsiteX0" fmla="*/ 0 w 1122257"/>
              <a:gd name="connsiteY0" fmla="*/ 561129 h 1122257"/>
              <a:gd name="connsiteX1" fmla="*/ 561129 w 1122257"/>
              <a:gd name="connsiteY1" fmla="*/ 0 h 1122257"/>
              <a:gd name="connsiteX2" fmla="*/ 1122258 w 1122257"/>
              <a:gd name="connsiteY2" fmla="*/ 561129 h 1122257"/>
              <a:gd name="connsiteX3" fmla="*/ 561129 w 1122257"/>
              <a:gd name="connsiteY3" fmla="*/ 1122258 h 1122257"/>
              <a:gd name="connsiteX4" fmla="*/ 0 w 1122257"/>
              <a:gd name="connsiteY4" fmla="*/ 561129 h 11222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2257" h="1122257">
                <a:moveTo>
                  <a:pt x="0" y="561129"/>
                </a:moveTo>
                <a:cubicBezTo>
                  <a:pt x="0" y="251226"/>
                  <a:pt x="251226" y="0"/>
                  <a:pt x="561129" y="0"/>
                </a:cubicBezTo>
                <a:cubicBezTo>
                  <a:pt x="871032" y="0"/>
                  <a:pt x="1122258" y="251226"/>
                  <a:pt x="1122258" y="561129"/>
                </a:cubicBezTo>
                <a:cubicBezTo>
                  <a:pt x="1122258" y="871032"/>
                  <a:pt x="871032" y="1122258"/>
                  <a:pt x="561129" y="1122258"/>
                </a:cubicBezTo>
                <a:cubicBezTo>
                  <a:pt x="251226" y="1122258"/>
                  <a:pt x="0" y="871032"/>
                  <a:pt x="0" y="561129"/>
                </a:cubicBezTo>
                <a:close/>
              </a:path>
            </a:pathLst>
          </a:cu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spcFirstLastPara="0" vert="horz" wrap="square" lIns="179591" tIns="179591" rIns="179591" bIns="179591" numCol="1" spcCol="1270" anchor="ctr" anchorCtr="0">
            <a:noAutofit/>
          </a:bodyPr>
          <a:lstStyle/>
          <a:p>
            <a:pPr lvl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k-SK" sz="1050" kern="1200" dirty="0" smtClean="0"/>
              <a:t>Kompresia</a:t>
            </a:r>
            <a:endParaRPr lang="sk-SK" sz="1050" kern="1200" dirty="0"/>
          </a:p>
        </p:txBody>
      </p:sp>
      <p:sp>
        <p:nvSpPr>
          <p:cNvPr id="21" name="Voľná forma 20"/>
          <p:cNvSpPr/>
          <p:nvPr/>
        </p:nvSpPr>
        <p:spPr>
          <a:xfrm rot="21413986">
            <a:off x="2779291" y="2801433"/>
            <a:ext cx="1022760" cy="304647"/>
          </a:xfrm>
          <a:custGeom>
            <a:avLst/>
            <a:gdLst>
              <a:gd name="connsiteX0" fmla="*/ 0 w 1022760"/>
              <a:gd name="connsiteY0" fmla="*/ 60929 h 304647"/>
              <a:gd name="connsiteX1" fmla="*/ 870437 w 1022760"/>
              <a:gd name="connsiteY1" fmla="*/ 60929 h 304647"/>
              <a:gd name="connsiteX2" fmla="*/ 870437 w 1022760"/>
              <a:gd name="connsiteY2" fmla="*/ 0 h 304647"/>
              <a:gd name="connsiteX3" fmla="*/ 1022760 w 1022760"/>
              <a:gd name="connsiteY3" fmla="*/ 152324 h 304647"/>
              <a:gd name="connsiteX4" fmla="*/ 870437 w 1022760"/>
              <a:gd name="connsiteY4" fmla="*/ 304647 h 304647"/>
              <a:gd name="connsiteX5" fmla="*/ 870437 w 1022760"/>
              <a:gd name="connsiteY5" fmla="*/ 243718 h 304647"/>
              <a:gd name="connsiteX6" fmla="*/ 0 w 1022760"/>
              <a:gd name="connsiteY6" fmla="*/ 243718 h 304647"/>
              <a:gd name="connsiteX7" fmla="*/ 0 w 1022760"/>
              <a:gd name="connsiteY7" fmla="*/ 60929 h 3046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22760" h="304647">
                <a:moveTo>
                  <a:pt x="0" y="60929"/>
                </a:moveTo>
                <a:lnTo>
                  <a:pt x="870437" y="60929"/>
                </a:lnTo>
                <a:lnTo>
                  <a:pt x="870437" y="0"/>
                </a:lnTo>
                <a:lnTo>
                  <a:pt x="1022760" y="152324"/>
                </a:lnTo>
                <a:lnTo>
                  <a:pt x="870437" y="304647"/>
                </a:lnTo>
                <a:lnTo>
                  <a:pt x="870437" y="243718"/>
                </a:lnTo>
                <a:lnTo>
                  <a:pt x="0" y="243718"/>
                </a:lnTo>
                <a:lnTo>
                  <a:pt x="0" y="60929"/>
                </a:lnTo>
                <a:close/>
              </a:path>
            </a:pathLst>
          </a:cu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spcFirstLastPara="0" vert="horz" wrap="square" lIns="0" tIns="60928" rIns="91393" bIns="60929" numCol="1" spcCol="1270" anchor="ctr" anchorCtr="0">
            <a:noAutofit/>
          </a:bodyPr>
          <a:lstStyle/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k-SK" sz="1000" kern="1200" dirty="0" smtClean="0"/>
              <a:t>digital</a:t>
            </a:r>
            <a:endParaRPr lang="sk-SK" sz="1000" kern="1200" dirty="0"/>
          </a:p>
        </p:txBody>
      </p:sp>
      <p:sp>
        <p:nvSpPr>
          <p:cNvPr id="22" name="Voľná forma 21"/>
          <p:cNvSpPr/>
          <p:nvPr/>
        </p:nvSpPr>
        <p:spPr>
          <a:xfrm>
            <a:off x="3995939" y="2286821"/>
            <a:ext cx="1122257" cy="1122257"/>
          </a:xfrm>
          <a:custGeom>
            <a:avLst/>
            <a:gdLst>
              <a:gd name="connsiteX0" fmla="*/ 0 w 1122257"/>
              <a:gd name="connsiteY0" fmla="*/ 561129 h 1122257"/>
              <a:gd name="connsiteX1" fmla="*/ 561129 w 1122257"/>
              <a:gd name="connsiteY1" fmla="*/ 0 h 1122257"/>
              <a:gd name="connsiteX2" fmla="*/ 1122258 w 1122257"/>
              <a:gd name="connsiteY2" fmla="*/ 561129 h 1122257"/>
              <a:gd name="connsiteX3" fmla="*/ 561129 w 1122257"/>
              <a:gd name="connsiteY3" fmla="*/ 1122258 h 1122257"/>
              <a:gd name="connsiteX4" fmla="*/ 0 w 1122257"/>
              <a:gd name="connsiteY4" fmla="*/ 561129 h 11222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2257" h="1122257">
                <a:moveTo>
                  <a:pt x="0" y="561129"/>
                </a:moveTo>
                <a:cubicBezTo>
                  <a:pt x="0" y="251226"/>
                  <a:pt x="251226" y="0"/>
                  <a:pt x="561129" y="0"/>
                </a:cubicBezTo>
                <a:cubicBezTo>
                  <a:pt x="871032" y="0"/>
                  <a:pt x="1122258" y="251226"/>
                  <a:pt x="1122258" y="561129"/>
                </a:cubicBezTo>
                <a:cubicBezTo>
                  <a:pt x="1122258" y="871032"/>
                  <a:pt x="871032" y="1122258"/>
                  <a:pt x="561129" y="1122258"/>
                </a:cubicBezTo>
                <a:cubicBezTo>
                  <a:pt x="251226" y="1122258"/>
                  <a:pt x="0" y="871032"/>
                  <a:pt x="0" y="561129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spcFirstLastPara="0" vert="horz" wrap="square" lIns="177051" tIns="177051" rIns="177051" bIns="177051" numCol="1" spcCol="1270" anchor="ctr" anchorCtr="0">
            <a:noAutofit/>
          </a:bodyPr>
          <a:lstStyle/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k-SK" sz="1000" kern="1200" dirty="0" smtClean="0"/>
              <a:t>DA prevodník</a:t>
            </a:r>
            <a:endParaRPr lang="sk-SK" sz="1000" kern="1200" dirty="0"/>
          </a:p>
        </p:txBody>
      </p:sp>
      <p:sp>
        <p:nvSpPr>
          <p:cNvPr id="23" name="Voľná forma 22"/>
          <p:cNvSpPr/>
          <p:nvPr/>
        </p:nvSpPr>
        <p:spPr>
          <a:xfrm rot="1610422">
            <a:off x="2580700" y="3630483"/>
            <a:ext cx="1136445" cy="381568"/>
          </a:xfrm>
          <a:custGeom>
            <a:avLst/>
            <a:gdLst>
              <a:gd name="connsiteX0" fmla="*/ 0 w 1136445"/>
              <a:gd name="connsiteY0" fmla="*/ 76313 h 381567"/>
              <a:gd name="connsiteX1" fmla="*/ 945662 w 1136445"/>
              <a:gd name="connsiteY1" fmla="*/ 76313 h 381567"/>
              <a:gd name="connsiteX2" fmla="*/ 945662 w 1136445"/>
              <a:gd name="connsiteY2" fmla="*/ 0 h 381567"/>
              <a:gd name="connsiteX3" fmla="*/ 1136445 w 1136445"/>
              <a:gd name="connsiteY3" fmla="*/ 190784 h 381567"/>
              <a:gd name="connsiteX4" fmla="*/ 945662 w 1136445"/>
              <a:gd name="connsiteY4" fmla="*/ 381567 h 381567"/>
              <a:gd name="connsiteX5" fmla="*/ 945662 w 1136445"/>
              <a:gd name="connsiteY5" fmla="*/ 305254 h 381567"/>
              <a:gd name="connsiteX6" fmla="*/ 0 w 1136445"/>
              <a:gd name="connsiteY6" fmla="*/ 305254 h 381567"/>
              <a:gd name="connsiteX7" fmla="*/ 0 w 1136445"/>
              <a:gd name="connsiteY7" fmla="*/ 76313 h 3815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36445" h="381567">
                <a:moveTo>
                  <a:pt x="1136445" y="305253"/>
                </a:moveTo>
                <a:lnTo>
                  <a:pt x="190783" y="305253"/>
                </a:lnTo>
                <a:lnTo>
                  <a:pt x="190783" y="381566"/>
                </a:lnTo>
                <a:lnTo>
                  <a:pt x="0" y="190783"/>
                </a:lnTo>
                <a:lnTo>
                  <a:pt x="190783" y="1"/>
                </a:lnTo>
                <a:lnTo>
                  <a:pt x="190783" y="76314"/>
                </a:lnTo>
                <a:lnTo>
                  <a:pt x="1136445" y="76314"/>
                </a:lnTo>
                <a:lnTo>
                  <a:pt x="1136445" y="305253"/>
                </a:lnTo>
                <a:close/>
              </a:path>
            </a:pathLst>
          </a:cu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spcFirstLastPara="0" vert="horz" wrap="square" lIns="114470" tIns="76313" rIns="-1" bIns="76313" numCol="1" spcCol="1270" anchor="ctr" anchorCtr="0">
            <a:noAutofit/>
          </a:bodyPr>
          <a:lstStyle/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k-SK" sz="1000" kern="1200" dirty="0" smtClean="0"/>
              <a:t>digital</a:t>
            </a:r>
            <a:endParaRPr lang="sk-SK" sz="1000" kern="1200" dirty="0"/>
          </a:p>
        </p:txBody>
      </p:sp>
      <p:sp>
        <p:nvSpPr>
          <p:cNvPr id="24" name="Voľná forma 23"/>
          <p:cNvSpPr/>
          <p:nvPr/>
        </p:nvSpPr>
        <p:spPr>
          <a:xfrm>
            <a:off x="1331640" y="2584599"/>
            <a:ext cx="1122257" cy="1122257"/>
          </a:xfrm>
          <a:custGeom>
            <a:avLst/>
            <a:gdLst>
              <a:gd name="connsiteX0" fmla="*/ 0 w 1122257"/>
              <a:gd name="connsiteY0" fmla="*/ 561129 h 1122257"/>
              <a:gd name="connsiteX1" fmla="*/ 561129 w 1122257"/>
              <a:gd name="connsiteY1" fmla="*/ 0 h 1122257"/>
              <a:gd name="connsiteX2" fmla="*/ 1122258 w 1122257"/>
              <a:gd name="connsiteY2" fmla="*/ 561129 h 1122257"/>
              <a:gd name="connsiteX3" fmla="*/ 561129 w 1122257"/>
              <a:gd name="connsiteY3" fmla="*/ 1122258 h 1122257"/>
              <a:gd name="connsiteX4" fmla="*/ 0 w 1122257"/>
              <a:gd name="connsiteY4" fmla="*/ 561129 h 11222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2257" h="1122257">
                <a:moveTo>
                  <a:pt x="0" y="561129"/>
                </a:moveTo>
                <a:cubicBezTo>
                  <a:pt x="0" y="251226"/>
                  <a:pt x="251226" y="0"/>
                  <a:pt x="561129" y="0"/>
                </a:cubicBezTo>
                <a:cubicBezTo>
                  <a:pt x="871032" y="0"/>
                  <a:pt x="1122258" y="251226"/>
                  <a:pt x="1122258" y="561129"/>
                </a:cubicBezTo>
                <a:cubicBezTo>
                  <a:pt x="1122258" y="871032"/>
                  <a:pt x="871032" y="1122258"/>
                  <a:pt x="561129" y="1122258"/>
                </a:cubicBezTo>
                <a:cubicBezTo>
                  <a:pt x="251226" y="1122258"/>
                  <a:pt x="0" y="871032"/>
                  <a:pt x="0" y="561129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spcFirstLastPara="0" vert="horz" wrap="square" lIns="177051" tIns="177051" rIns="177051" bIns="177051" numCol="1" spcCol="1270" anchor="ctr" anchorCtr="0">
            <a:noAutofit/>
          </a:bodyPr>
          <a:lstStyle/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k-SK" sz="1000" dirty="0" smtClean="0"/>
              <a:t>Prehrávač</a:t>
            </a:r>
            <a:endParaRPr lang="sk-SK" sz="1000" kern="1200" dirty="0"/>
          </a:p>
        </p:txBody>
      </p:sp>
      <p:grpSp>
        <p:nvGrpSpPr>
          <p:cNvPr id="2" name="Skupina 1"/>
          <p:cNvGrpSpPr/>
          <p:nvPr/>
        </p:nvGrpSpPr>
        <p:grpSpPr>
          <a:xfrm>
            <a:off x="6907007" y="4808691"/>
            <a:ext cx="1122257" cy="1122257"/>
            <a:chOff x="6907007" y="4808691"/>
            <a:chExt cx="1122257" cy="1122257"/>
          </a:xfrm>
        </p:grpSpPr>
        <p:sp>
          <p:nvSpPr>
            <p:cNvPr id="16" name="Voľná forma 15"/>
            <p:cNvSpPr/>
            <p:nvPr/>
          </p:nvSpPr>
          <p:spPr>
            <a:xfrm>
              <a:off x="6907007" y="4808691"/>
              <a:ext cx="1122257" cy="1122257"/>
            </a:xfrm>
            <a:custGeom>
              <a:avLst/>
              <a:gdLst>
                <a:gd name="connsiteX0" fmla="*/ 0 w 1122257"/>
                <a:gd name="connsiteY0" fmla="*/ 561129 h 1122257"/>
                <a:gd name="connsiteX1" fmla="*/ 561129 w 1122257"/>
                <a:gd name="connsiteY1" fmla="*/ 0 h 1122257"/>
                <a:gd name="connsiteX2" fmla="*/ 1122258 w 1122257"/>
                <a:gd name="connsiteY2" fmla="*/ 561129 h 1122257"/>
                <a:gd name="connsiteX3" fmla="*/ 561129 w 1122257"/>
                <a:gd name="connsiteY3" fmla="*/ 1122258 h 1122257"/>
                <a:gd name="connsiteX4" fmla="*/ 0 w 1122257"/>
                <a:gd name="connsiteY4" fmla="*/ 561129 h 11222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2257" h="1122257">
                  <a:moveTo>
                    <a:pt x="0" y="561129"/>
                  </a:moveTo>
                  <a:cubicBezTo>
                    <a:pt x="0" y="251226"/>
                    <a:pt x="251226" y="0"/>
                    <a:pt x="561129" y="0"/>
                  </a:cubicBezTo>
                  <a:cubicBezTo>
                    <a:pt x="871032" y="0"/>
                    <a:pt x="1122258" y="251226"/>
                    <a:pt x="1122258" y="561129"/>
                  </a:cubicBezTo>
                  <a:cubicBezTo>
                    <a:pt x="1122258" y="871032"/>
                    <a:pt x="871032" y="1122258"/>
                    <a:pt x="561129" y="1122258"/>
                  </a:cubicBezTo>
                  <a:cubicBezTo>
                    <a:pt x="251226" y="1122258"/>
                    <a:pt x="0" y="871032"/>
                    <a:pt x="0" y="561129"/>
                  </a:cubicBezTo>
                  <a:close/>
                </a:path>
              </a:pathLst>
            </a:custGeom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spcFirstLastPara="0" vert="horz" wrap="square" lIns="177051" tIns="177051" rIns="177051" bIns="177051" numCol="1" spcCol="1270" anchor="t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sk-SK" sz="1000" kern="1200" dirty="0" smtClean="0"/>
                <a:t>Mikrofón</a:t>
              </a:r>
              <a:endParaRPr lang="sk-SK" sz="1000" kern="1200" dirty="0"/>
            </a:p>
          </p:txBody>
        </p:sp>
        <p:pic>
          <p:nvPicPr>
            <p:cNvPr id="9" name="Obrázok 8"/>
            <p:cNvPicPr>
              <a:picLocks noChangeAspect="1"/>
            </p:cNvPicPr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7197563" y="5198406"/>
              <a:ext cx="516712" cy="607695"/>
            </a:xfrm>
            <a:prstGeom prst="rect">
              <a:avLst/>
            </a:prstGeom>
          </p:spPr>
        </p:pic>
      </p:grpSp>
      <p:grpSp>
        <p:nvGrpSpPr>
          <p:cNvPr id="3" name="Skupina 2"/>
          <p:cNvGrpSpPr/>
          <p:nvPr/>
        </p:nvGrpSpPr>
        <p:grpSpPr>
          <a:xfrm>
            <a:off x="6894782" y="2860213"/>
            <a:ext cx="1122257" cy="1122257"/>
            <a:chOff x="6894782" y="2860213"/>
            <a:chExt cx="1122257" cy="1122257"/>
          </a:xfrm>
        </p:grpSpPr>
        <p:sp>
          <p:nvSpPr>
            <p:cNvPr id="14" name="Voľná forma 13"/>
            <p:cNvSpPr/>
            <p:nvPr/>
          </p:nvSpPr>
          <p:spPr>
            <a:xfrm>
              <a:off x="6894782" y="2860213"/>
              <a:ext cx="1122257" cy="1122257"/>
            </a:xfrm>
            <a:custGeom>
              <a:avLst/>
              <a:gdLst>
                <a:gd name="connsiteX0" fmla="*/ 0 w 1122257"/>
                <a:gd name="connsiteY0" fmla="*/ 561129 h 1122257"/>
                <a:gd name="connsiteX1" fmla="*/ 561129 w 1122257"/>
                <a:gd name="connsiteY1" fmla="*/ 0 h 1122257"/>
                <a:gd name="connsiteX2" fmla="*/ 1122258 w 1122257"/>
                <a:gd name="connsiteY2" fmla="*/ 561129 h 1122257"/>
                <a:gd name="connsiteX3" fmla="*/ 561129 w 1122257"/>
                <a:gd name="connsiteY3" fmla="*/ 1122258 h 1122257"/>
                <a:gd name="connsiteX4" fmla="*/ 0 w 1122257"/>
                <a:gd name="connsiteY4" fmla="*/ 561129 h 11222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2257" h="1122257">
                  <a:moveTo>
                    <a:pt x="0" y="561129"/>
                  </a:moveTo>
                  <a:cubicBezTo>
                    <a:pt x="0" y="251226"/>
                    <a:pt x="251226" y="0"/>
                    <a:pt x="561129" y="0"/>
                  </a:cubicBezTo>
                  <a:cubicBezTo>
                    <a:pt x="871032" y="0"/>
                    <a:pt x="1122258" y="251226"/>
                    <a:pt x="1122258" y="561129"/>
                  </a:cubicBezTo>
                  <a:cubicBezTo>
                    <a:pt x="1122258" y="871032"/>
                    <a:pt x="871032" y="1122258"/>
                    <a:pt x="561129" y="1122258"/>
                  </a:cubicBezTo>
                  <a:cubicBezTo>
                    <a:pt x="251226" y="1122258"/>
                    <a:pt x="0" y="871032"/>
                    <a:pt x="0" y="561129"/>
                  </a:cubicBezTo>
                  <a:close/>
                </a:path>
              </a:pathLst>
            </a:custGeom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spcFirstLastPara="0" vert="horz" wrap="square" lIns="177051" tIns="177051" rIns="177051" bIns="177051" numCol="1" spcCol="1270" anchor="t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sk-SK" sz="1000" kern="1200" dirty="0" smtClean="0">
                  <a:solidFill>
                    <a:schemeClr val="tx1"/>
                  </a:solidFill>
                </a:rPr>
                <a:t>Reproduktor</a:t>
              </a:r>
              <a:endParaRPr lang="sk-SK" sz="1000" kern="1200" dirty="0">
                <a:solidFill>
                  <a:schemeClr val="tx1"/>
                </a:solidFill>
              </a:endParaRPr>
            </a:p>
          </p:txBody>
        </p:sp>
        <p:pic>
          <p:nvPicPr>
            <p:cNvPr id="10" name="Obrázok 9"/>
            <p:cNvPicPr>
              <a:picLocks noChangeAspect="1"/>
            </p:cNvPicPr>
            <p:nvPr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164288" y="3294590"/>
              <a:ext cx="583263" cy="52667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91225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zoom/>
      </p:transition>
    </mc:Choice>
    <mc:Fallback xmlns="">
      <p:transition spd="slow">
        <p:zo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7" presetClass="emph" presetSubtype="0" repeatCount="indefinite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" dur="250" autoRev="1" fill="remove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2" dur="250" autoRev="1" fill="remove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3" dur="250" autoRev="1" fill="remove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250" autoRev="1" fill="remove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7" presetClass="emph" presetSubtype="0" repeatCount="indefinite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250" autoRev="1" fill="remove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39" dur="250" autoRev="1" fill="remove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0" dur="250" autoRev="1" fill="remove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250" autoRev="1" fill="remove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27" presetClass="emph" presetSubtype="0" repeatCount="indefinite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5" dur="250" autoRev="1" fill="remove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56" dur="250" autoRev="1" fill="remove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57" dur="250" autoRev="1" fill="remove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8" dur="250" autoRev="1" fill="remove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27" presetClass="emph" presetSubtype="0" repeatCount="indefinite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3" dur="250" autoRev="1" fill="remove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4" dur="250" autoRev="1" fill="remove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75" dur="250" autoRev="1" fill="remove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6" dur="250" autoRev="1" fill="remove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7" presetClass="emph" presetSubtype="0" repeatCount="indefinite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0" dur="250" autoRev="1" fill="remove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91" dur="250" autoRev="1" fill="remove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92" dur="250" autoRev="1" fill="remove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3" dur="250" autoRev="1" fill="remove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6" presetID="27" presetClass="emph" presetSubtype="0" repeatCount="indefinite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7" dur="250" autoRev="1" fill="remove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08" dur="250" autoRev="1" fill="remove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09" dur="250" autoRev="1" fill="remove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0" dur="250" autoRev="1" fill="remove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2" grpId="0" animBg="1"/>
      <p:bldP spid="13" grpId="0" animBg="1"/>
      <p:bldP spid="13" grpId="1" animBg="1"/>
      <p:bldP spid="15" grpId="0" animBg="1"/>
      <p:bldP spid="15" grpId="1" animBg="1"/>
      <p:bldP spid="17" grpId="0" animBg="1"/>
      <p:bldP spid="17" grpId="1" animBg="1"/>
      <p:bldP spid="18" grpId="0" animBg="1"/>
      <p:bldP spid="19" grpId="0" animBg="1"/>
      <p:bldP spid="19" grpId="1" animBg="1"/>
      <p:bldP spid="20" grpId="0" animBg="1"/>
      <p:bldP spid="21" grpId="0" animBg="1"/>
      <p:bldP spid="21" grpId="1" animBg="1"/>
      <p:bldP spid="22" grpId="0" animBg="1"/>
      <p:bldP spid="23" grpId="0" animBg="1"/>
      <p:bldP spid="23" grpId="1" animBg="1"/>
      <p:bldP spid="2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>
                <a:solidFill>
                  <a:srgbClr val="002060"/>
                </a:solidFill>
              </a:rPr>
              <a:t>Formáty digitálneho zvuku</a:t>
            </a:r>
          </a:p>
        </p:txBody>
      </p:sp>
      <p:sp>
        <p:nvSpPr>
          <p:cNvPr id="5" name="Zástupný symbol obsahu 4"/>
          <p:cNvSpPr>
            <a:spLocks noGrp="1"/>
          </p:cNvSpPr>
          <p:nvPr>
            <p:ph sz="quarter" idx="1"/>
          </p:nvPr>
        </p:nvSpPr>
        <p:spPr>
          <a:xfrm>
            <a:off x="971600" y="2204864"/>
            <a:ext cx="7239000" cy="4320480"/>
          </a:xfrm>
        </p:spPr>
        <p:txBody>
          <a:bodyPr>
            <a:normAutofit/>
          </a:bodyPr>
          <a:lstStyle/>
          <a:p>
            <a:r>
              <a:rPr lang="sk-SK" sz="2200" dirty="0"/>
              <a:t>Formáty digitalizovaného zvuku môžeme rozdeliť na </a:t>
            </a:r>
            <a:r>
              <a:rPr lang="sk-SK" sz="2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nekomprimované</a:t>
            </a:r>
            <a:r>
              <a:rPr lang="sk-SK" sz="2200" dirty="0" smtClean="0"/>
              <a:t> </a:t>
            </a:r>
            <a:r>
              <a:rPr lang="sk-SK" sz="2200" dirty="0"/>
              <a:t>a </a:t>
            </a:r>
            <a:r>
              <a:rPr lang="sk-SK" sz="2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komprimované</a:t>
            </a:r>
            <a:r>
              <a:rPr lang="sk-SK" sz="2200" dirty="0" smtClean="0"/>
              <a:t>.</a:t>
            </a:r>
            <a:endParaRPr lang="sk-SK" sz="2200" dirty="0"/>
          </a:p>
          <a:p>
            <a:r>
              <a:rPr lang="sk-SK" sz="2200" dirty="0"/>
              <a:t>Formáty bez </a:t>
            </a:r>
            <a:r>
              <a:rPr lang="sk-SK" sz="2200" dirty="0" smtClean="0"/>
              <a:t>kompresie (nekomprimované) </a:t>
            </a:r>
            <a:r>
              <a:rPr lang="sk-SK" sz="2200" dirty="0"/>
              <a:t>ukladajú zvukové dáta v takej podobe ako boli získané </a:t>
            </a:r>
            <a:r>
              <a:rPr lang="sk-SK" sz="2200" dirty="0" smtClean="0"/>
              <a:t>digitalizáciou a zaberajú viac miesta na disku.</a:t>
            </a:r>
          </a:p>
          <a:p>
            <a:r>
              <a:rPr lang="sk-SK" sz="2200" dirty="0" smtClean="0"/>
              <a:t>Pri formátoch s kompresiou </a:t>
            </a:r>
            <a:r>
              <a:rPr lang="sk-SK" sz="2200" dirty="0"/>
              <a:t>sa odstraňujú </a:t>
            </a:r>
            <a:r>
              <a:rPr lang="sk-SK" sz="2200" dirty="0" smtClean="0"/>
              <a:t>nadbytočné dáta, </a:t>
            </a:r>
            <a:r>
              <a:rPr lang="sk-SK" sz="2200" dirty="0"/>
              <a:t>takže súbor zaberá menej miesta na </a:t>
            </a:r>
            <a:r>
              <a:rPr lang="sk-SK" sz="2200" dirty="0" smtClean="0"/>
              <a:t>disku.</a:t>
            </a:r>
          </a:p>
          <a:p>
            <a:r>
              <a:rPr lang="sk-SK" sz="2200" dirty="0"/>
              <a:t>Kompresné formáty sa rozdeľujú na </a:t>
            </a:r>
            <a:r>
              <a:rPr lang="sk-SK" sz="22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stratové</a:t>
            </a:r>
            <a:r>
              <a:rPr lang="sk-SK" sz="2200" dirty="0"/>
              <a:t> a </a:t>
            </a:r>
            <a:r>
              <a:rPr lang="sk-SK" sz="22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bezstratové</a:t>
            </a:r>
            <a:r>
              <a:rPr lang="sk-SK" sz="2200" dirty="0"/>
              <a:t>. Bezstratové kompresie odstraňujú len istú časť dát tak, aby bolo možné vrátiť súbor do originálneho </a:t>
            </a:r>
            <a:r>
              <a:rPr lang="sk-SK" sz="2200" dirty="0" smtClean="0"/>
              <a:t>stavu, u stratových kompresiách návrat do pôvodného stavu nie je možný.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030433273"/>
      </p:ext>
    </p:extLst>
  </p:cSld>
  <p:clrMapOvr>
    <a:masterClrMapping/>
  </p:clrMapOvr>
  <p:transition spd="slow" advClick="0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>
                <a:solidFill>
                  <a:srgbClr val="002060"/>
                </a:solidFill>
              </a:rPr>
              <a:t>Formáty bez kompresie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>
          <a:xfrm>
            <a:off x="988504" y="2852936"/>
            <a:ext cx="7239000" cy="3672408"/>
          </a:xfrm>
        </p:spPr>
        <p:txBody>
          <a:bodyPr/>
          <a:lstStyle/>
          <a:p>
            <a:r>
              <a:rPr lang="fr-FR" sz="24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</a:t>
            </a:r>
            <a:r>
              <a:rPr lang="fr-FR" sz="2400" dirty="0"/>
              <a:t> (Audio File Format</a:t>
            </a:r>
            <a:r>
              <a:rPr lang="fr-FR" sz="2400" dirty="0" smtClean="0"/>
              <a:t>)(*.</a:t>
            </a:r>
            <a:r>
              <a:rPr lang="fr-FR" sz="2400" dirty="0"/>
              <a:t>au</a:t>
            </a:r>
            <a:r>
              <a:rPr lang="fr-FR" sz="2400" dirty="0" smtClean="0"/>
              <a:t>,*.</a:t>
            </a:r>
            <a:r>
              <a:rPr lang="fr-FR" sz="2400" dirty="0"/>
              <a:t>snd</a:t>
            </a:r>
            <a:r>
              <a:rPr lang="fr-FR" sz="2400" dirty="0" smtClean="0"/>
              <a:t>)</a:t>
            </a:r>
            <a:r>
              <a:rPr lang="sk-SK" sz="2400" dirty="0" smtClean="0"/>
              <a:t> </a:t>
            </a:r>
            <a:r>
              <a:rPr lang="fr-FR" sz="2400" dirty="0" smtClean="0"/>
              <a:t>- AU </a:t>
            </a:r>
            <a:r>
              <a:rPr lang="fr-FR" sz="2400" dirty="0"/>
              <a:t>je štandardom pre prostredie Unix a programovací jazyk JAVA.</a:t>
            </a:r>
            <a:endParaRPr lang="sk-SK" sz="2400" dirty="0" smtClean="0"/>
          </a:p>
          <a:p>
            <a:r>
              <a:rPr lang="sk-SK" sz="2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AIFF</a:t>
            </a:r>
            <a:r>
              <a:rPr lang="sk-SK" sz="2400" dirty="0" smtClean="0"/>
              <a:t> (</a:t>
            </a:r>
            <a:r>
              <a:rPr lang="sk-SK" sz="2400" dirty="0"/>
              <a:t>Audio Interchange File Format</a:t>
            </a:r>
            <a:r>
              <a:rPr lang="sk-SK" sz="2400" dirty="0" smtClean="0"/>
              <a:t>)(*.</a:t>
            </a:r>
            <a:r>
              <a:rPr lang="sk-SK" sz="2400" dirty="0"/>
              <a:t>aiff</a:t>
            </a:r>
            <a:r>
              <a:rPr lang="sk-SK" sz="2400" dirty="0" smtClean="0"/>
              <a:t>,*.</a:t>
            </a:r>
            <a:r>
              <a:rPr lang="sk-SK" sz="2400" dirty="0"/>
              <a:t>aif) - </a:t>
            </a:r>
            <a:r>
              <a:rPr lang="sk-SK" sz="2400" dirty="0" smtClean="0"/>
              <a:t>Je </a:t>
            </a:r>
            <a:r>
              <a:rPr lang="sk-SK" sz="2400" dirty="0"/>
              <a:t>zvukový formát, používaný v OS počítačov Apple</a:t>
            </a:r>
            <a:r>
              <a:rPr lang="sk-SK" sz="2400" dirty="0" smtClean="0"/>
              <a:t>.</a:t>
            </a:r>
          </a:p>
          <a:p>
            <a:r>
              <a:rPr lang="sk-SK" sz="24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WAVE</a:t>
            </a:r>
            <a:r>
              <a:rPr lang="sk-SK" sz="2400" dirty="0"/>
              <a:t> (Waveform Audio </a:t>
            </a:r>
            <a:r>
              <a:rPr lang="sk-SK" sz="2400" dirty="0" smtClean="0"/>
              <a:t>File Format)(*.</a:t>
            </a:r>
            <a:r>
              <a:rPr lang="sk-SK" sz="2400" dirty="0"/>
              <a:t>wav) - </a:t>
            </a:r>
            <a:r>
              <a:rPr lang="sk-SK" sz="2400" dirty="0" smtClean="0"/>
              <a:t>Je </a:t>
            </a:r>
            <a:r>
              <a:rPr lang="sk-SK" sz="2400" dirty="0"/>
              <a:t>to základný, predvolený formát na počítačoch s OS Windows.</a:t>
            </a:r>
            <a:endParaRPr lang="sk-SK" sz="2400" dirty="0" smtClean="0"/>
          </a:p>
          <a:p>
            <a:pPr marL="0" indent="0">
              <a:buNone/>
            </a:pPr>
            <a:endParaRPr lang="sk-SK" sz="2400" dirty="0"/>
          </a:p>
        </p:txBody>
      </p:sp>
      <p:sp>
        <p:nvSpPr>
          <p:cNvPr id="4" name="BlokTextu 3"/>
          <p:cNvSpPr txBox="1"/>
          <p:nvPr/>
        </p:nvSpPr>
        <p:spPr>
          <a:xfrm>
            <a:off x="1043608" y="2348880"/>
            <a:ext cx="7128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dirty="0">
                <a:solidFill>
                  <a:srgbClr val="FF0000"/>
                </a:solidFill>
              </a:rPr>
              <a:t>Nevýhodou všetkých týchto </a:t>
            </a:r>
            <a:r>
              <a:rPr lang="sk-SK" dirty="0" smtClean="0">
                <a:solidFill>
                  <a:srgbClr val="FF0000"/>
                </a:solidFill>
              </a:rPr>
              <a:t>formátov je </a:t>
            </a:r>
            <a:r>
              <a:rPr lang="sk-SK" dirty="0">
                <a:solidFill>
                  <a:srgbClr val="FF0000"/>
                </a:solidFill>
              </a:rPr>
              <a:t>veľký objem dát v súbore.</a:t>
            </a:r>
          </a:p>
        </p:txBody>
      </p:sp>
    </p:spTree>
    <p:extLst>
      <p:ext uri="{BB962C8B-B14F-4D97-AF65-F5344CB8AC3E}">
        <p14:creationId xmlns:p14="http://schemas.microsoft.com/office/powerpoint/2010/main" val="3679658635"/>
      </p:ext>
    </p:extLst>
  </p:cSld>
  <p:clrMapOvr>
    <a:masterClrMapping/>
  </p:clrMapOvr>
  <p:transition spd="slow" advClick="0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>
                <a:solidFill>
                  <a:srgbClr val="002060"/>
                </a:solidFill>
              </a:rPr>
              <a:t>Formáty s bezstratovou kompresiou</a:t>
            </a:r>
          </a:p>
        </p:txBody>
      </p:sp>
      <p:sp>
        <p:nvSpPr>
          <p:cNvPr id="5" name="Zástupný symbol obsahu 4"/>
          <p:cNvSpPr>
            <a:spLocks noGrp="1"/>
          </p:cNvSpPr>
          <p:nvPr>
            <p:ph sz="quarter" idx="1"/>
          </p:nvPr>
        </p:nvSpPr>
        <p:spPr>
          <a:xfrm>
            <a:off x="990600" y="2564904"/>
            <a:ext cx="7239000" cy="3912096"/>
          </a:xfrm>
        </p:spPr>
        <p:txBody>
          <a:bodyPr>
            <a:normAutofit lnSpcReduction="10000"/>
          </a:bodyPr>
          <a:lstStyle/>
          <a:p>
            <a:r>
              <a:rPr lang="sk-SK" sz="1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FLAC</a:t>
            </a:r>
            <a:r>
              <a:rPr lang="sk-SK" sz="1800" dirty="0"/>
              <a:t> (Free Lossless Audio </a:t>
            </a:r>
            <a:r>
              <a:rPr lang="sk-SK" sz="1800" dirty="0" smtClean="0"/>
              <a:t>Codec</a:t>
            </a:r>
            <a:r>
              <a:rPr lang="sk-SK" sz="1800" dirty="0"/>
              <a:t>)(*.</a:t>
            </a:r>
            <a:r>
              <a:rPr lang="sk-SK" sz="1800" dirty="0" smtClean="0"/>
              <a:t>flac) - </a:t>
            </a:r>
            <a:r>
              <a:rPr lang="sk-SK" sz="1800" dirty="0"/>
              <a:t>najbežnejší formát, malý kompresný pomer, veľmi nenáročný na </a:t>
            </a:r>
            <a:r>
              <a:rPr lang="sk-SK" sz="1800" dirty="0" smtClean="0"/>
              <a:t>dekódovanie.</a:t>
            </a:r>
          </a:p>
          <a:p>
            <a:r>
              <a:rPr lang="sk-SK" sz="1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APE</a:t>
            </a:r>
            <a:r>
              <a:rPr lang="sk-SK" sz="1800" dirty="0"/>
              <a:t> (Monkey's Audio)(*.</a:t>
            </a:r>
            <a:r>
              <a:rPr lang="sk-SK" sz="1800" dirty="0" smtClean="0"/>
              <a:t>ape) - </a:t>
            </a:r>
            <a:r>
              <a:rPr lang="sk-SK" sz="1800" dirty="0"/>
              <a:t>jeho </a:t>
            </a:r>
            <a:r>
              <a:rPr lang="sk-SK" sz="1800" dirty="0" smtClean="0"/>
              <a:t>prioritou je </a:t>
            </a:r>
            <a:r>
              <a:rPr lang="sk-SK" sz="1800" dirty="0"/>
              <a:t>kvalitná kompresia pri zachovaní prijateľnej výpočtovej náročnosti</a:t>
            </a:r>
            <a:r>
              <a:rPr lang="sk-SK" sz="1800" dirty="0" smtClean="0"/>
              <a:t>.</a:t>
            </a:r>
          </a:p>
          <a:p>
            <a:r>
              <a:rPr lang="sk-SK" sz="18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WavPack</a:t>
            </a:r>
            <a:r>
              <a:rPr lang="sk-SK" sz="1800" dirty="0"/>
              <a:t> (*.</a:t>
            </a:r>
            <a:r>
              <a:rPr lang="sk-SK" sz="1800" dirty="0" smtClean="0"/>
              <a:t>wv,*.wvc) - ukladá stratovo aj </a:t>
            </a:r>
            <a:r>
              <a:rPr lang="sk-SK" sz="1800" dirty="0"/>
              <a:t>bezstratovo skomprimované súbory, stavia najmä na kvalite kompresie v kombinácii s vysokou rýchlosťou kompresie i dekompresie</a:t>
            </a:r>
            <a:r>
              <a:rPr lang="sk-SK" sz="1800" dirty="0" smtClean="0"/>
              <a:t>.</a:t>
            </a:r>
          </a:p>
          <a:p>
            <a:r>
              <a:rPr lang="sk-SK" sz="1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</a:t>
            </a:r>
            <a:r>
              <a:rPr lang="sk-SK" sz="1800" dirty="0"/>
              <a:t> (Lossless Audio)(*.la</a:t>
            </a:r>
            <a:r>
              <a:rPr lang="sk-SK" sz="1800" dirty="0" smtClean="0"/>
              <a:t>) - formát ponúka </a:t>
            </a:r>
            <a:r>
              <a:rPr lang="sk-SK" sz="1800" dirty="0"/>
              <a:t>veľmi dobré výsledky kompresie, aj keď rýchlosť je nízka.</a:t>
            </a:r>
            <a:endParaRPr lang="sk-SK" sz="1800" dirty="0" smtClean="0"/>
          </a:p>
          <a:p>
            <a:r>
              <a:rPr lang="sk-SK" sz="1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TTA</a:t>
            </a:r>
            <a:r>
              <a:rPr lang="sk-SK" sz="1800" dirty="0"/>
              <a:t> (True Audio)(*.</a:t>
            </a:r>
            <a:r>
              <a:rPr lang="sk-SK" sz="1800" dirty="0" smtClean="0"/>
              <a:t>tta) - </a:t>
            </a:r>
            <a:r>
              <a:rPr lang="sk-SK" sz="1800" dirty="0"/>
              <a:t>ponúka dobrú kompresiu pri nízkej výpočtovej </a:t>
            </a:r>
            <a:r>
              <a:rPr lang="sk-SK" sz="1800" dirty="0" smtClean="0"/>
              <a:t>náročnosti.</a:t>
            </a:r>
          </a:p>
          <a:p>
            <a:r>
              <a:rPr lang="sk-SK" sz="18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OFR</a:t>
            </a:r>
            <a:r>
              <a:rPr lang="sk-SK" sz="1800" dirty="0" smtClean="0"/>
              <a:t> (OptimFROG</a:t>
            </a:r>
            <a:r>
              <a:rPr lang="sk-SK" sz="1800" dirty="0"/>
              <a:t>)(*.</a:t>
            </a:r>
            <a:r>
              <a:rPr lang="sk-SK" sz="1800" dirty="0" smtClean="0"/>
              <a:t>ofr) - </a:t>
            </a:r>
            <a:r>
              <a:rPr lang="sk-SK" sz="1800" dirty="0"/>
              <a:t>ponúka excelentný kompresný pomer za cenu prehnanej časovej náročnosti kompresie i dekompresie.</a:t>
            </a:r>
          </a:p>
        </p:txBody>
      </p:sp>
      <p:sp>
        <p:nvSpPr>
          <p:cNvPr id="7" name="BlokTextu 6"/>
          <p:cNvSpPr txBox="1"/>
          <p:nvPr/>
        </p:nvSpPr>
        <p:spPr>
          <a:xfrm>
            <a:off x="1226274" y="2204864"/>
            <a:ext cx="6768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dirty="0" smtClean="0">
                <a:solidFill>
                  <a:srgbClr val="FF0000"/>
                </a:solidFill>
              </a:rPr>
              <a:t>U týchto formátov je </a:t>
            </a:r>
            <a:r>
              <a:rPr lang="pt-BR" dirty="0" smtClean="0">
                <a:solidFill>
                  <a:srgbClr val="FF0000"/>
                </a:solidFill>
              </a:rPr>
              <a:t>možné </a:t>
            </a:r>
            <a:r>
              <a:rPr lang="pt-BR" dirty="0">
                <a:solidFill>
                  <a:srgbClr val="FF0000"/>
                </a:solidFill>
              </a:rPr>
              <a:t>vrátiť súbor do originálneho </a:t>
            </a:r>
            <a:r>
              <a:rPr lang="pt-BR" dirty="0" smtClean="0">
                <a:solidFill>
                  <a:srgbClr val="FF0000"/>
                </a:solidFill>
              </a:rPr>
              <a:t>stavu</a:t>
            </a:r>
            <a:r>
              <a:rPr lang="sk-SK" dirty="0" smtClean="0">
                <a:solidFill>
                  <a:srgbClr val="FF0000"/>
                </a:solidFill>
              </a:rPr>
              <a:t>.</a:t>
            </a:r>
            <a:endParaRPr lang="sk-SK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5048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zoom/>
      </p:transition>
    </mc:Choice>
    <mc:Fallback xmlns="">
      <p:transition spd="slow">
        <p:zoom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bčiansky">
  <a:themeElements>
    <a:clrScheme name="Občiansky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Občiansky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bčiansky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1203</TotalTime>
  <Words>1365</Words>
  <Application>Microsoft Office PowerPoint</Application>
  <PresentationFormat>Prezentácia na obrazovke (4:3)</PresentationFormat>
  <Paragraphs>161</Paragraphs>
  <Slides>24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24</vt:i4>
      </vt:variant>
    </vt:vector>
  </HeadingPairs>
  <TitlesOfParts>
    <vt:vector size="25" baseType="lpstr">
      <vt:lpstr>Občiansky</vt:lpstr>
      <vt:lpstr> Zvuk v PC - digitalizácia zvuku, zvuková karta, zdroj zvukov</vt:lpstr>
      <vt:lpstr>Čo je to zvuk</vt:lpstr>
      <vt:lpstr>Uchovávanie zvuku</vt:lpstr>
      <vt:lpstr>Zvuková informácia</vt:lpstr>
      <vt:lpstr>Digitálny zvuk</vt:lpstr>
      <vt:lpstr>Analógovo digitálny a digitálno analogový prevod</vt:lpstr>
      <vt:lpstr>Formáty digitálneho zvuku</vt:lpstr>
      <vt:lpstr>Formáty bez kompresie</vt:lpstr>
      <vt:lpstr>Formáty s bezstratovou kompresiou</vt:lpstr>
      <vt:lpstr>Formáty so stratovou kompresiou</vt:lpstr>
      <vt:lpstr>Špeciálny formát</vt:lpstr>
      <vt:lpstr>Najpoužívanejšie formáty  MP3</vt:lpstr>
      <vt:lpstr>Najpoužívanejšie formáty WMA</vt:lpstr>
      <vt:lpstr>Prezentácia programu PowerPoint</vt:lpstr>
      <vt:lpstr>Prehrávanie zvuku Softvérové prehrávače</vt:lpstr>
      <vt:lpstr>Prehrávanie zvuku Kodeky</vt:lpstr>
      <vt:lpstr>Prehrávanie zvuku Zvuková karta</vt:lpstr>
      <vt:lpstr>Prehrávanie zvuku Reproduktory</vt:lpstr>
      <vt:lpstr>Editácia zvuku</vt:lpstr>
      <vt:lpstr>Analógový zvuk</vt:lpstr>
      <vt:lpstr>Digitalizovaný signál</vt:lpstr>
      <vt:lpstr>Vzorkovanie – 36x/1s (36Hz)</vt:lpstr>
      <vt:lpstr>Kvantovanie – 32 úrovní</vt:lpstr>
      <vt:lpstr>Ďakujem za pozornosť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Palino</dc:creator>
  <cp:lastModifiedBy>Administrator</cp:lastModifiedBy>
  <cp:revision>111</cp:revision>
  <dcterms:created xsi:type="dcterms:W3CDTF">2010-09-21T16:57:21Z</dcterms:created>
  <dcterms:modified xsi:type="dcterms:W3CDTF">2022-12-01T08:17:02Z</dcterms:modified>
</cp:coreProperties>
</file>