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4" r:id="rId5"/>
    <p:sldId id="262" r:id="rId6"/>
    <p:sldId id="261" r:id="rId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  <a:srgbClr val="8DC63F"/>
    <a:srgbClr val="70AD47"/>
    <a:srgbClr val="FF495D"/>
    <a:srgbClr val="7F36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31" autoAdjust="0"/>
    <p:restoredTop sz="94694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-498" y="-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3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xmlns="" id="{E8DE1164-A906-456A-BF62-E40C94A5F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35C717F-CC80-427F-B87D-466D3B92C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C805BE-358C-4979-A9DE-9685BC5870EF}" type="datetime1">
              <a:rPr lang="cs-CZ" smtClean="0"/>
              <a:pPr rtl="0"/>
              <a:t>11.01.2023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8E63C3B-0FC7-4C38-83B7-95D3C2D32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ECD045E-26C4-40D0-AB25-63A2BDDA6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29CFF6E-0169-4BED-B96C-938C0CBEABEB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708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44CAD-E0EF-4CAB-9323-C38AF62841D2}" type="datetime1">
              <a:rPr lang="cs-CZ" noProof="0" smtClean="0"/>
              <a:pPr rtl="0"/>
              <a:t>11.01.2023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53101-1C98-442D-8B33-867C6E99B490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xmlns="" val="2149509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1D53101-1C98-442D-8B33-867C6E99B490}" type="slidenum">
              <a:rPr lang="cs-CZ" smtClean="0"/>
              <a:pPr rtl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051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1D53101-1C98-442D-8B33-867C6E99B490}" type="slidenum">
              <a:rPr lang="cs-CZ" smtClean="0"/>
              <a:pPr rtl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523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obrázku 23">
            <a:extLst>
              <a:ext uri="{FF2B5EF4-FFF2-40B4-BE49-F238E27FC236}">
                <a16:creationId xmlns:a16="http://schemas.microsoft.com/office/drawing/2014/main" xmlns="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4" name="Zástupný symbol obrázku 23">
            <a:extLst>
              <a:ext uri="{FF2B5EF4-FFF2-40B4-BE49-F238E27FC236}">
                <a16:creationId xmlns:a16="http://schemas.microsoft.com/office/drawing/2014/main" xmlns="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5" name="Zástupný symbol obrázku 23">
            <a:extLst>
              <a:ext uri="{FF2B5EF4-FFF2-40B4-BE49-F238E27FC236}">
                <a16:creationId xmlns:a16="http://schemas.microsoft.com/office/drawing/2014/main" xmlns="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27" name="Zástupný symbol obrázku 23">
            <a:extLst>
              <a:ext uri="{FF2B5EF4-FFF2-40B4-BE49-F238E27FC236}">
                <a16:creationId xmlns:a16="http://schemas.microsoft.com/office/drawing/2014/main" xmlns="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8" name="Zástupný symbol obrázku 23">
            <a:extLst>
              <a:ext uri="{FF2B5EF4-FFF2-40B4-BE49-F238E27FC236}">
                <a16:creationId xmlns:a16="http://schemas.microsoft.com/office/drawing/2014/main" xmlns="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noProof="0"/>
          </a:p>
        </p:txBody>
      </p:sp>
      <p:sp>
        <p:nvSpPr>
          <p:cNvPr id="29" name="Zástupný symbol obrázku 23">
            <a:extLst>
              <a:ext uri="{FF2B5EF4-FFF2-40B4-BE49-F238E27FC236}">
                <a16:creationId xmlns:a16="http://schemas.microsoft.com/office/drawing/2014/main" xmlns="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0" name="Zástupný symbol obrázku 23">
            <a:extLst>
              <a:ext uri="{FF2B5EF4-FFF2-40B4-BE49-F238E27FC236}">
                <a16:creationId xmlns:a16="http://schemas.microsoft.com/office/drawing/2014/main" xmlns="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1" name="Zástupný symbol obrázku 23">
            <a:extLst>
              <a:ext uri="{FF2B5EF4-FFF2-40B4-BE49-F238E27FC236}">
                <a16:creationId xmlns:a16="http://schemas.microsoft.com/office/drawing/2014/main" xmlns="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2" name="Zástupný symbol obrázku 23">
            <a:extLst>
              <a:ext uri="{FF2B5EF4-FFF2-40B4-BE49-F238E27FC236}">
                <a16:creationId xmlns:a16="http://schemas.microsoft.com/office/drawing/2014/main" xmlns="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33" name="Zástupný symbol obrázku 23">
            <a:extLst>
              <a:ext uri="{FF2B5EF4-FFF2-40B4-BE49-F238E27FC236}">
                <a16:creationId xmlns:a16="http://schemas.microsoft.com/office/drawing/2014/main" xmlns="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4" name="Zástupný symbol obrázku 23">
            <a:extLst>
              <a:ext uri="{FF2B5EF4-FFF2-40B4-BE49-F238E27FC236}">
                <a16:creationId xmlns:a16="http://schemas.microsoft.com/office/drawing/2014/main" xmlns="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cs-CZ" noProof="0"/>
              <a:t>Rodokmen</a:t>
            </a:r>
          </a:p>
        </p:txBody>
      </p:sp>
      <p:sp>
        <p:nvSpPr>
          <p:cNvPr id="43" name="Zástupný symbol obrázku 23">
            <a:extLst>
              <a:ext uri="{FF2B5EF4-FFF2-40B4-BE49-F238E27FC236}">
                <a16:creationId xmlns:a16="http://schemas.microsoft.com/office/drawing/2014/main" xmlns="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4" name="Zástupný symbol obrázku 23">
            <a:extLst>
              <a:ext uri="{FF2B5EF4-FFF2-40B4-BE49-F238E27FC236}">
                <a16:creationId xmlns:a16="http://schemas.microsoft.com/office/drawing/2014/main" xmlns="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7" name="Zástupný symbol obrázku 23">
            <a:extLst>
              <a:ext uri="{FF2B5EF4-FFF2-40B4-BE49-F238E27FC236}">
                <a16:creationId xmlns:a16="http://schemas.microsoft.com/office/drawing/2014/main" xmlns="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8" name="Zástupný symbol obrázku 23">
            <a:extLst>
              <a:ext uri="{FF2B5EF4-FFF2-40B4-BE49-F238E27FC236}">
                <a16:creationId xmlns:a16="http://schemas.microsoft.com/office/drawing/2014/main" xmlns="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1" name="Zástupný symbol obrázku 23">
            <a:extLst>
              <a:ext uri="{FF2B5EF4-FFF2-40B4-BE49-F238E27FC236}">
                <a16:creationId xmlns:a16="http://schemas.microsoft.com/office/drawing/2014/main" xmlns="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2" name="Zástupný symbol obrázku 23">
            <a:extLst>
              <a:ext uri="{FF2B5EF4-FFF2-40B4-BE49-F238E27FC236}">
                <a16:creationId xmlns:a16="http://schemas.microsoft.com/office/drawing/2014/main" xmlns="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2" name="Zástupný symbol pro text 7">
            <a:extLst>
              <a:ext uri="{FF2B5EF4-FFF2-40B4-BE49-F238E27FC236}">
                <a16:creationId xmlns:a16="http://schemas.microsoft.com/office/drawing/2014/main" xmlns="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xmlns="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4" name="Zástupný symbol pro text 7">
            <a:extLst>
              <a:ext uri="{FF2B5EF4-FFF2-40B4-BE49-F238E27FC236}">
                <a16:creationId xmlns:a16="http://schemas.microsoft.com/office/drawing/2014/main" xmlns="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5" name="Zástupný symbol pro text 7">
            <a:extLst>
              <a:ext uri="{FF2B5EF4-FFF2-40B4-BE49-F238E27FC236}">
                <a16:creationId xmlns:a16="http://schemas.microsoft.com/office/drawing/2014/main" xmlns="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xmlns="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8" name="Zástupný symbol pro text 7">
            <a:extLst>
              <a:ext uri="{FF2B5EF4-FFF2-40B4-BE49-F238E27FC236}">
                <a16:creationId xmlns:a16="http://schemas.microsoft.com/office/drawing/2014/main" xmlns="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22" name="Zástupný symbol pro text 7">
            <a:extLst>
              <a:ext uri="{FF2B5EF4-FFF2-40B4-BE49-F238E27FC236}">
                <a16:creationId xmlns:a16="http://schemas.microsoft.com/office/drawing/2014/main" xmlns="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Jméno, Příjmení</a:t>
            </a:r>
          </a:p>
        </p:txBody>
      </p:sp>
      <p:sp>
        <p:nvSpPr>
          <p:cNvPr id="41" name="Zástupný symbol pro text 7">
            <a:extLst>
              <a:ext uri="{FF2B5EF4-FFF2-40B4-BE49-F238E27FC236}">
                <a16:creationId xmlns:a16="http://schemas.microsoft.com/office/drawing/2014/main" xmlns="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2" name="Zástupný symbol pro text 7">
            <a:extLst>
              <a:ext uri="{FF2B5EF4-FFF2-40B4-BE49-F238E27FC236}">
                <a16:creationId xmlns:a16="http://schemas.microsoft.com/office/drawing/2014/main" xmlns="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5" name="Zástupný symbol pro text 7">
            <a:extLst>
              <a:ext uri="{FF2B5EF4-FFF2-40B4-BE49-F238E27FC236}">
                <a16:creationId xmlns:a16="http://schemas.microsoft.com/office/drawing/2014/main" xmlns="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6" name="Zástupný symbol pro text 7">
            <a:extLst>
              <a:ext uri="{FF2B5EF4-FFF2-40B4-BE49-F238E27FC236}">
                <a16:creationId xmlns:a16="http://schemas.microsoft.com/office/drawing/2014/main" xmlns="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9" name="Zástupný symbol pro text 7">
            <a:extLst>
              <a:ext uri="{FF2B5EF4-FFF2-40B4-BE49-F238E27FC236}">
                <a16:creationId xmlns:a16="http://schemas.microsoft.com/office/drawing/2014/main" xmlns="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0" name="Zástupný symbol pro text 7">
            <a:extLst>
              <a:ext uri="{FF2B5EF4-FFF2-40B4-BE49-F238E27FC236}">
                <a16:creationId xmlns:a16="http://schemas.microsoft.com/office/drawing/2014/main" xmlns="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xmlns="" val="421045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obrázku 23">
            <a:extLst>
              <a:ext uri="{FF2B5EF4-FFF2-40B4-BE49-F238E27FC236}">
                <a16:creationId xmlns:a16="http://schemas.microsoft.com/office/drawing/2014/main" xmlns="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4" name="Zástupný symbol obrázku 23">
            <a:extLst>
              <a:ext uri="{FF2B5EF4-FFF2-40B4-BE49-F238E27FC236}">
                <a16:creationId xmlns:a16="http://schemas.microsoft.com/office/drawing/2014/main" xmlns="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5" name="Zástupný symbol obrázku 23">
            <a:extLst>
              <a:ext uri="{FF2B5EF4-FFF2-40B4-BE49-F238E27FC236}">
                <a16:creationId xmlns:a16="http://schemas.microsoft.com/office/drawing/2014/main" xmlns="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27" name="Zástupný symbol obrázku 23">
            <a:extLst>
              <a:ext uri="{FF2B5EF4-FFF2-40B4-BE49-F238E27FC236}">
                <a16:creationId xmlns:a16="http://schemas.microsoft.com/office/drawing/2014/main" xmlns="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8" name="Zástupný symbol obrázku 23">
            <a:extLst>
              <a:ext uri="{FF2B5EF4-FFF2-40B4-BE49-F238E27FC236}">
                <a16:creationId xmlns:a16="http://schemas.microsoft.com/office/drawing/2014/main" xmlns="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noProof="0"/>
          </a:p>
        </p:txBody>
      </p:sp>
      <p:sp>
        <p:nvSpPr>
          <p:cNvPr id="29" name="Zástupný symbol obrázku 23">
            <a:extLst>
              <a:ext uri="{FF2B5EF4-FFF2-40B4-BE49-F238E27FC236}">
                <a16:creationId xmlns:a16="http://schemas.microsoft.com/office/drawing/2014/main" xmlns="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0" name="Zástupný symbol obrázku 23">
            <a:extLst>
              <a:ext uri="{FF2B5EF4-FFF2-40B4-BE49-F238E27FC236}">
                <a16:creationId xmlns:a16="http://schemas.microsoft.com/office/drawing/2014/main" xmlns="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1" name="Zástupný symbol obrázku 23">
            <a:extLst>
              <a:ext uri="{FF2B5EF4-FFF2-40B4-BE49-F238E27FC236}">
                <a16:creationId xmlns:a16="http://schemas.microsoft.com/office/drawing/2014/main" xmlns="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2" name="Zástupný symbol obrázku 23">
            <a:extLst>
              <a:ext uri="{FF2B5EF4-FFF2-40B4-BE49-F238E27FC236}">
                <a16:creationId xmlns:a16="http://schemas.microsoft.com/office/drawing/2014/main" xmlns="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33" name="Zástupný symbol obrázku 23">
            <a:extLst>
              <a:ext uri="{FF2B5EF4-FFF2-40B4-BE49-F238E27FC236}">
                <a16:creationId xmlns:a16="http://schemas.microsoft.com/office/drawing/2014/main" xmlns="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4" name="Zástupný symbol obrázku 23">
            <a:extLst>
              <a:ext uri="{FF2B5EF4-FFF2-40B4-BE49-F238E27FC236}">
                <a16:creationId xmlns:a16="http://schemas.microsoft.com/office/drawing/2014/main" xmlns="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460923"/>
            <a:ext cx="4297680" cy="1313100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cs-CZ" noProof="0"/>
              <a:t>Rodokmen</a:t>
            </a:r>
          </a:p>
        </p:txBody>
      </p:sp>
      <p:sp>
        <p:nvSpPr>
          <p:cNvPr id="43" name="Zástupný symbol obrázku 23">
            <a:extLst>
              <a:ext uri="{FF2B5EF4-FFF2-40B4-BE49-F238E27FC236}">
                <a16:creationId xmlns:a16="http://schemas.microsoft.com/office/drawing/2014/main" xmlns="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4" name="Zástupný symbol obrázku 23">
            <a:extLst>
              <a:ext uri="{FF2B5EF4-FFF2-40B4-BE49-F238E27FC236}">
                <a16:creationId xmlns:a16="http://schemas.microsoft.com/office/drawing/2014/main" xmlns="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7" name="Zástupný symbol obrázku 23">
            <a:extLst>
              <a:ext uri="{FF2B5EF4-FFF2-40B4-BE49-F238E27FC236}">
                <a16:creationId xmlns:a16="http://schemas.microsoft.com/office/drawing/2014/main" xmlns="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8" name="Zástupný symbol obrázku 23">
            <a:extLst>
              <a:ext uri="{FF2B5EF4-FFF2-40B4-BE49-F238E27FC236}">
                <a16:creationId xmlns:a16="http://schemas.microsoft.com/office/drawing/2014/main" xmlns="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1" name="Zástupný symbol obrázku 23">
            <a:extLst>
              <a:ext uri="{FF2B5EF4-FFF2-40B4-BE49-F238E27FC236}">
                <a16:creationId xmlns:a16="http://schemas.microsoft.com/office/drawing/2014/main" xmlns="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2" name="Zástupný symbol obrázku 23">
            <a:extLst>
              <a:ext uri="{FF2B5EF4-FFF2-40B4-BE49-F238E27FC236}">
                <a16:creationId xmlns:a16="http://schemas.microsoft.com/office/drawing/2014/main" xmlns="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2227" y="2790957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144" y="321663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2" name="Zástupný symbol pro text 7">
            <a:extLst>
              <a:ext uri="{FF2B5EF4-FFF2-40B4-BE49-F238E27FC236}">
                <a16:creationId xmlns:a16="http://schemas.microsoft.com/office/drawing/2014/main" xmlns="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0122" y="3449655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xmlns="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649" y="321663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4" name="Zástupný symbol pro text 7">
            <a:extLst>
              <a:ext uri="{FF2B5EF4-FFF2-40B4-BE49-F238E27FC236}">
                <a16:creationId xmlns:a16="http://schemas.microsoft.com/office/drawing/2014/main" xmlns="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7346" y="2790957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5" name="Zástupný symbol pro text 7">
            <a:extLst>
              <a:ext uri="{FF2B5EF4-FFF2-40B4-BE49-F238E27FC236}">
                <a16:creationId xmlns:a16="http://schemas.microsoft.com/office/drawing/2014/main" xmlns="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80535" y="3449655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09" y="120943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xmlns="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0876" y="121465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8" name="Zástupný symbol pro text 7">
            <a:extLst>
              <a:ext uri="{FF2B5EF4-FFF2-40B4-BE49-F238E27FC236}">
                <a16:creationId xmlns:a16="http://schemas.microsoft.com/office/drawing/2014/main" xmlns="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916" y="120943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1883" y="1209438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22" name="Zástupný symbol pro text 7">
            <a:extLst>
              <a:ext uri="{FF2B5EF4-FFF2-40B4-BE49-F238E27FC236}">
                <a16:creationId xmlns:a16="http://schemas.microsoft.com/office/drawing/2014/main" xmlns="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4140" y="4670768"/>
            <a:ext cx="1203720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Jméno, Příjmení</a:t>
            </a:r>
          </a:p>
        </p:txBody>
      </p:sp>
      <p:sp>
        <p:nvSpPr>
          <p:cNvPr id="41" name="Zástupný symbol pro text 7">
            <a:extLst>
              <a:ext uri="{FF2B5EF4-FFF2-40B4-BE49-F238E27FC236}">
                <a16:creationId xmlns:a16="http://schemas.microsoft.com/office/drawing/2014/main" xmlns="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96383" y="421356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2" name="Zástupný symbol pro text 7">
            <a:extLst>
              <a:ext uri="{FF2B5EF4-FFF2-40B4-BE49-F238E27FC236}">
                <a16:creationId xmlns:a16="http://schemas.microsoft.com/office/drawing/2014/main" xmlns="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4502" y="4580675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5" name="Zástupný symbol pro text 7">
            <a:extLst>
              <a:ext uri="{FF2B5EF4-FFF2-40B4-BE49-F238E27FC236}">
                <a16:creationId xmlns:a16="http://schemas.microsoft.com/office/drawing/2014/main" xmlns="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69349" y="4492348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6" name="Zástupný symbol pro text 7">
            <a:extLst>
              <a:ext uri="{FF2B5EF4-FFF2-40B4-BE49-F238E27FC236}">
                <a16:creationId xmlns:a16="http://schemas.microsoft.com/office/drawing/2014/main" xmlns="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74536" y="4128960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49" name="Zástupný symbol pro text 7">
            <a:extLst>
              <a:ext uri="{FF2B5EF4-FFF2-40B4-BE49-F238E27FC236}">
                <a16:creationId xmlns:a16="http://schemas.microsoft.com/office/drawing/2014/main" xmlns="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76261" y="473825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0" name="Zástupný symbol pro text 7">
            <a:extLst>
              <a:ext uri="{FF2B5EF4-FFF2-40B4-BE49-F238E27FC236}">
                <a16:creationId xmlns:a16="http://schemas.microsoft.com/office/drawing/2014/main" xmlns="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71919" y="4681829"/>
            <a:ext cx="804672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xmlns="" val="258815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s pokyn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cký objekt 53">
            <a:extLst>
              <a:ext uri="{FF2B5EF4-FFF2-40B4-BE49-F238E27FC236}">
                <a16:creationId xmlns:a16="http://schemas.microsoft.com/office/drawing/2014/main" xmlns="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Zástupný symbol obrázku 23">
            <a:extLst>
              <a:ext uri="{FF2B5EF4-FFF2-40B4-BE49-F238E27FC236}">
                <a16:creationId xmlns:a16="http://schemas.microsoft.com/office/drawing/2014/main" xmlns="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4" name="Zástupný symbol obrázku 23">
            <a:extLst>
              <a:ext uri="{FF2B5EF4-FFF2-40B4-BE49-F238E27FC236}">
                <a16:creationId xmlns:a16="http://schemas.microsoft.com/office/drawing/2014/main" xmlns="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5" name="Zástupný symbol obrázku 23">
            <a:extLst>
              <a:ext uri="{FF2B5EF4-FFF2-40B4-BE49-F238E27FC236}">
                <a16:creationId xmlns:a16="http://schemas.microsoft.com/office/drawing/2014/main" xmlns="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27" name="Zástupný symbol obrázku 23">
            <a:extLst>
              <a:ext uri="{FF2B5EF4-FFF2-40B4-BE49-F238E27FC236}">
                <a16:creationId xmlns:a16="http://schemas.microsoft.com/office/drawing/2014/main" xmlns="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8" name="Zástupný symbol obrázku 23">
            <a:extLst>
              <a:ext uri="{FF2B5EF4-FFF2-40B4-BE49-F238E27FC236}">
                <a16:creationId xmlns:a16="http://schemas.microsoft.com/office/drawing/2014/main" xmlns="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noProof="0"/>
          </a:p>
        </p:txBody>
      </p:sp>
      <p:sp>
        <p:nvSpPr>
          <p:cNvPr id="29" name="Zástupný symbol obrázku 23">
            <a:extLst>
              <a:ext uri="{FF2B5EF4-FFF2-40B4-BE49-F238E27FC236}">
                <a16:creationId xmlns:a16="http://schemas.microsoft.com/office/drawing/2014/main" xmlns="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0" name="Zástupný symbol obrázku 23">
            <a:extLst>
              <a:ext uri="{FF2B5EF4-FFF2-40B4-BE49-F238E27FC236}">
                <a16:creationId xmlns:a16="http://schemas.microsoft.com/office/drawing/2014/main" xmlns="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1" name="Zástupný symbol obrázku 23">
            <a:extLst>
              <a:ext uri="{FF2B5EF4-FFF2-40B4-BE49-F238E27FC236}">
                <a16:creationId xmlns:a16="http://schemas.microsoft.com/office/drawing/2014/main" xmlns="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2" name="Zástupný symbol obrázku 23">
            <a:extLst>
              <a:ext uri="{FF2B5EF4-FFF2-40B4-BE49-F238E27FC236}">
                <a16:creationId xmlns:a16="http://schemas.microsoft.com/office/drawing/2014/main" xmlns="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33" name="Zástupný symbol obrázku 23">
            <a:extLst>
              <a:ext uri="{FF2B5EF4-FFF2-40B4-BE49-F238E27FC236}">
                <a16:creationId xmlns:a16="http://schemas.microsoft.com/office/drawing/2014/main" xmlns="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4" name="Zástupný symbol obrázku 23">
            <a:extLst>
              <a:ext uri="{FF2B5EF4-FFF2-40B4-BE49-F238E27FC236}">
                <a16:creationId xmlns:a16="http://schemas.microsoft.com/office/drawing/2014/main" xmlns="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3" name="Zástupný symbol obrázku 23">
            <a:extLst>
              <a:ext uri="{FF2B5EF4-FFF2-40B4-BE49-F238E27FC236}">
                <a16:creationId xmlns:a16="http://schemas.microsoft.com/office/drawing/2014/main" xmlns="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4" name="Zástupný symbol obrázku 23">
            <a:extLst>
              <a:ext uri="{FF2B5EF4-FFF2-40B4-BE49-F238E27FC236}">
                <a16:creationId xmlns:a16="http://schemas.microsoft.com/office/drawing/2014/main" xmlns="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7" name="Zástupný symbol obrázku 23">
            <a:extLst>
              <a:ext uri="{FF2B5EF4-FFF2-40B4-BE49-F238E27FC236}">
                <a16:creationId xmlns:a16="http://schemas.microsoft.com/office/drawing/2014/main" xmlns="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8" name="Zástupný symbol obrázku 23">
            <a:extLst>
              <a:ext uri="{FF2B5EF4-FFF2-40B4-BE49-F238E27FC236}">
                <a16:creationId xmlns:a16="http://schemas.microsoft.com/office/drawing/2014/main" xmlns="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1" name="Zástupný symbol obrázku 23">
            <a:extLst>
              <a:ext uri="{FF2B5EF4-FFF2-40B4-BE49-F238E27FC236}">
                <a16:creationId xmlns:a16="http://schemas.microsoft.com/office/drawing/2014/main" xmlns="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2" name="Zástupný symbol obrázku 23">
            <a:extLst>
              <a:ext uri="{FF2B5EF4-FFF2-40B4-BE49-F238E27FC236}">
                <a16:creationId xmlns:a16="http://schemas.microsoft.com/office/drawing/2014/main" xmlns="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0" name="Textové pole 39">
            <a:extLst>
              <a:ext uri="{FF2B5EF4-FFF2-40B4-BE49-F238E27FC236}">
                <a16:creationId xmlns:a16="http://schemas.microsoft.com/office/drawing/2014/main" xmlns="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-CZ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Jak přidat fotky členů rodiny: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Klikněte na ikonu fotky ve středu zástupného obrázku.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Projděte snímky a vyberte požadovanou fotku.</a:t>
            </a:r>
          </a:p>
        </p:txBody>
      </p:sp>
      <p:sp>
        <p:nvSpPr>
          <p:cNvPr id="53" name="Textové pole 52">
            <a:extLst>
              <a:ext uri="{FF2B5EF4-FFF2-40B4-BE49-F238E27FC236}">
                <a16:creationId xmlns:a16="http://schemas.microsoft.com/office/drawing/2014/main" xmlns="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-CZ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Jak změnit jména členů rodiny: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Klikněte na zástupný symbol jména pod fotografií, kterou jste vložili.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Napište požadované jméno.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 rtlCol="0"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cs-CZ" noProof="0"/>
              <a:t>RODOKMEN</a:t>
            </a:r>
          </a:p>
        </p:txBody>
      </p:sp>
      <p:sp>
        <p:nvSpPr>
          <p:cNvPr id="56" name="Zástupný symbol pro text 7">
            <a:extLst>
              <a:ext uri="{FF2B5EF4-FFF2-40B4-BE49-F238E27FC236}">
                <a16:creationId xmlns:a16="http://schemas.microsoft.com/office/drawing/2014/main" xmlns="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7" name="Zástupný symbol pro text 7">
            <a:extLst>
              <a:ext uri="{FF2B5EF4-FFF2-40B4-BE49-F238E27FC236}">
                <a16:creationId xmlns:a16="http://schemas.microsoft.com/office/drawing/2014/main" xmlns="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8" name="Zástupný symbol pro text 7">
            <a:extLst>
              <a:ext uri="{FF2B5EF4-FFF2-40B4-BE49-F238E27FC236}">
                <a16:creationId xmlns:a16="http://schemas.microsoft.com/office/drawing/2014/main" xmlns="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9" name="Zástupný symbol pro text 7">
            <a:extLst>
              <a:ext uri="{FF2B5EF4-FFF2-40B4-BE49-F238E27FC236}">
                <a16:creationId xmlns:a16="http://schemas.microsoft.com/office/drawing/2014/main" xmlns="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0" name="Zástupný symbol pro text 7">
            <a:extLst>
              <a:ext uri="{FF2B5EF4-FFF2-40B4-BE49-F238E27FC236}">
                <a16:creationId xmlns:a16="http://schemas.microsoft.com/office/drawing/2014/main" xmlns="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1" name="Zástupný symbol pro text 7">
            <a:extLst>
              <a:ext uri="{FF2B5EF4-FFF2-40B4-BE49-F238E27FC236}">
                <a16:creationId xmlns:a16="http://schemas.microsoft.com/office/drawing/2014/main" xmlns="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2" name="Zástupný symbol pro text 7">
            <a:extLst>
              <a:ext uri="{FF2B5EF4-FFF2-40B4-BE49-F238E27FC236}">
                <a16:creationId xmlns:a16="http://schemas.microsoft.com/office/drawing/2014/main" xmlns="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3" name="Zástupný symbol pro text 7">
            <a:extLst>
              <a:ext uri="{FF2B5EF4-FFF2-40B4-BE49-F238E27FC236}">
                <a16:creationId xmlns:a16="http://schemas.microsoft.com/office/drawing/2014/main" xmlns="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4" name="Zástupný symbol pro text 7">
            <a:extLst>
              <a:ext uri="{FF2B5EF4-FFF2-40B4-BE49-F238E27FC236}">
                <a16:creationId xmlns:a16="http://schemas.microsoft.com/office/drawing/2014/main" xmlns="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5" name="Zástupný symbol pro text 7">
            <a:extLst>
              <a:ext uri="{FF2B5EF4-FFF2-40B4-BE49-F238E27FC236}">
                <a16:creationId xmlns:a16="http://schemas.microsoft.com/office/drawing/2014/main" xmlns="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7" name="Zástupný symbol pro text 7">
            <a:extLst>
              <a:ext uri="{FF2B5EF4-FFF2-40B4-BE49-F238E27FC236}">
                <a16:creationId xmlns:a16="http://schemas.microsoft.com/office/drawing/2014/main" xmlns="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8" name="Zástupný symbol pro text 7">
            <a:extLst>
              <a:ext uri="{FF2B5EF4-FFF2-40B4-BE49-F238E27FC236}">
                <a16:creationId xmlns:a16="http://schemas.microsoft.com/office/drawing/2014/main" xmlns="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9" name="Zástupný symbol pro text 7">
            <a:extLst>
              <a:ext uri="{FF2B5EF4-FFF2-40B4-BE49-F238E27FC236}">
                <a16:creationId xmlns:a16="http://schemas.microsoft.com/office/drawing/2014/main" xmlns="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0" name="Zástupný symbol pro text 7">
            <a:extLst>
              <a:ext uri="{FF2B5EF4-FFF2-40B4-BE49-F238E27FC236}">
                <a16:creationId xmlns:a16="http://schemas.microsoft.com/office/drawing/2014/main" xmlns="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1" name="Zástupný symbol pro text 7">
            <a:extLst>
              <a:ext uri="{FF2B5EF4-FFF2-40B4-BE49-F238E27FC236}">
                <a16:creationId xmlns:a16="http://schemas.microsoft.com/office/drawing/2014/main" xmlns="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2" name="Zástupný symbol pro text 7">
            <a:extLst>
              <a:ext uri="{FF2B5EF4-FFF2-40B4-BE49-F238E27FC236}">
                <a16:creationId xmlns:a16="http://schemas.microsoft.com/office/drawing/2014/main" xmlns="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3" name="Zástupný symbol pro text 7">
            <a:extLst>
              <a:ext uri="{FF2B5EF4-FFF2-40B4-BE49-F238E27FC236}">
                <a16:creationId xmlns:a16="http://schemas.microsoft.com/office/drawing/2014/main" xmlns="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Jméno, Příjmení</a:t>
            </a:r>
          </a:p>
        </p:txBody>
      </p:sp>
    </p:spTree>
    <p:extLst>
      <p:ext uri="{BB962C8B-B14F-4D97-AF65-F5344CB8AC3E}">
        <p14:creationId xmlns:p14="http://schemas.microsoft.com/office/powerpoint/2010/main" xmlns="" val="74323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s pokyny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cký objekt 53">
            <a:extLst>
              <a:ext uri="{FF2B5EF4-FFF2-40B4-BE49-F238E27FC236}">
                <a16:creationId xmlns:a16="http://schemas.microsoft.com/office/drawing/2014/main" xmlns="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Zástupný symbol obrázku 23">
            <a:extLst>
              <a:ext uri="{FF2B5EF4-FFF2-40B4-BE49-F238E27FC236}">
                <a16:creationId xmlns:a16="http://schemas.microsoft.com/office/drawing/2014/main" xmlns="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4" name="Zástupný symbol obrázku 23">
            <a:extLst>
              <a:ext uri="{FF2B5EF4-FFF2-40B4-BE49-F238E27FC236}">
                <a16:creationId xmlns:a16="http://schemas.microsoft.com/office/drawing/2014/main" xmlns="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5" name="Zástupný symbol obrázku 23">
            <a:extLst>
              <a:ext uri="{FF2B5EF4-FFF2-40B4-BE49-F238E27FC236}">
                <a16:creationId xmlns:a16="http://schemas.microsoft.com/office/drawing/2014/main" xmlns="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27" name="Zástupný symbol obrázku 23">
            <a:extLst>
              <a:ext uri="{FF2B5EF4-FFF2-40B4-BE49-F238E27FC236}">
                <a16:creationId xmlns:a16="http://schemas.microsoft.com/office/drawing/2014/main" xmlns="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28" name="Zástupný symbol obrázku 23">
            <a:extLst>
              <a:ext uri="{FF2B5EF4-FFF2-40B4-BE49-F238E27FC236}">
                <a16:creationId xmlns:a16="http://schemas.microsoft.com/office/drawing/2014/main" xmlns="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noProof="0"/>
          </a:p>
        </p:txBody>
      </p:sp>
      <p:sp>
        <p:nvSpPr>
          <p:cNvPr id="29" name="Zástupný symbol obrázku 23">
            <a:extLst>
              <a:ext uri="{FF2B5EF4-FFF2-40B4-BE49-F238E27FC236}">
                <a16:creationId xmlns:a16="http://schemas.microsoft.com/office/drawing/2014/main" xmlns="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0" name="Zástupný symbol obrázku 23">
            <a:extLst>
              <a:ext uri="{FF2B5EF4-FFF2-40B4-BE49-F238E27FC236}">
                <a16:creationId xmlns:a16="http://schemas.microsoft.com/office/drawing/2014/main" xmlns="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1" name="Zástupný symbol obrázku 23">
            <a:extLst>
              <a:ext uri="{FF2B5EF4-FFF2-40B4-BE49-F238E27FC236}">
                <a16:creationId xmlns:a16="http://schemas.microsoft.com/office/drawing/2014/main" xmlns="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2" name="Zástupný symbol obrázku 23">
            <a:extLst>
              <a:ext uri="{FF2B5EF4-FFF2-40B4-BE49-F238E27FC236}">
                <a16:creationId xmlns:a16="http://schemas.microsoft.com/office/drawing/2014/main" xmlns="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</p:txBody>
      </p:sp>
      <p:sp>
        <p:nvSpPr>
          <p:cNvPr id="33" name="Zástupný symbol obrázku 23">
            <a:extLst>
              <a:ext uri="{FF2B5EF4-FFF2-40B4-BE49-F238E27FC236}">
                <a16:creationId xmlns:a16="http://schemas.microsoft.com/office/drawing/2014/main" xmlns="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34" name="Zástupný symbol obrázku 23">
            <a:extLst>
              <a:ext uri="{FF2B5EF4-FFF2-40B4-BE49-F238E27FC236}">
                <a16:creationId xmlns:a16="http://schemas.microsoft.com/office/drawing/2014/main" xmlns="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3" name="Zástupný symbol obrázku 23">
            <a:extLst>
              <a:ext uri="{FF2B5EF4-FFF2-40B4-BE49-F238E27FC236}">
                <a16:creationId xmlns:a16="http://schemas.microsoft.com/office/drawing/2014/main" xmlns="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4" name="Zástupný symbol obrázku 23">
            <a:extLst>
              <a:ext uri="{FF2B5EF4-FFF2-40B4-BE49-F238E27FC236}">
                <a16:creationId xmlns:a16="http://schemas.microsoft.com/office/drawing/2014/main" xmlns="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7" name="Zástupný symbol obrázku 23">
            <a:extLst>
              <a:ext uri="{FF2B5EF4-FFF2-40B4-BE49-F238E27FC236}">
                <a16:creationId xmlns:a16="http://schemas.microsoft.com/office/drawing/2014/main" xmlns="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8" name="Zástupný symbol obrázku 23">
            <a:extLst>
              <a:ext uri="{FF2B5EF4-FFF2-40B4-BE49-F238E27FC236}">
                <a16:creationId xmlns:a16="http://schemas.microsoft.com/office/drawing/2014/main" xmlns="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1" name="Zástupný symbol obrázku 23">
            <a:extLst>
              <a:ext uri="{FF2B5EF4-FFF2-40B4-BE49-F238E27FC236}">
                <a16:creationId xmlns:a16="http://schemas.microsoft.com/office/drawing/2014/main" xmlns="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52" name="Zástupný symbol obrázku 23">
            <a:extLst>
              <a:ext uri="{FF2B5EF4-FFF2-40B4-BE49-F238E27FC236}">
                <a16:creationId xmlns:a16="http://schemas.microsoft.com/office/drawing/2014/main" xmlns="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/>
              <a:t>Obrázek</a:t>
            </a:r>
          </a:p>
          <a:p>
            <a:pPr rtl="0"/>
            <a:endParaRPr lang="cs-CZ" noProof="0"/>
          </a:p>
        </p:txBody>
      </p:sp>
      <p:sp>
        <p:nvSpPr>
          <p:cNvPr id="40" name="Textové pole 39">
            <a:extLst>
              <a:ext uri="{FF2B5EF4-FFF2-40B4-BE49-F238E27FC236}">
                <a16:creationId xmlns:a16="http://schemas.microsoft.com/office/drawing/2014/main" xmlns="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-CZ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Jak přidat fotky členů rodiny: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Klikněte na ikonu fotky ve středu zástupného obrázku.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Projděte snímky a vyberte požadovanou fotku.</a:t>
            </a:r>
          </a:p>
        </p:txBody>
      </p:sp>
      <p:sp>
        <p:nvSpPr>
          <p:cNvPr id="53" name="Textové pole 52">
            <a:extLst>
              <a:ext uri="{FF2B5EF4-FFF2-40B4-BE49-F238E27FC236}">
                <a16:creationId xmlns:a16="http://schemas.microsoft.com/office/drawing/2014/main" xmlns="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-CZ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Jak změnit jména členů rodiny: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Klikněte na zástupný symbol jména pod fotografií, kterou jste vložili.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-CZ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Napište požadované jméno.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 rtlCol="0"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cs-CZ" noProof="0"/>
              <a:t>RODOKMEN</a:t>
            </a:r>
          </a:p>
        </p:txBody>
      </p:sp>
      <p:sp>
        <p:nvSpPr>
          <p:cNvPr id="56" name="Zástupný symbol pro text 7">
            <a:extLst>
              <a:ext uri="{FF2B5EF4-FFF2-40B4-BE49-F238E27FC236}">
                <a16:creationId xmlns:a16="http://schemas.microsoft.com/office/drawing/2014/main" xmlns="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7" name="Zástupný symbol pro text 7">
            <a:extLst>
              <a:ext uri="{FF2B5EF4-FFF2-40B4-BE49-F238E27FC236}">
                <a16:creationId xmlns:a16="http://schemas.microsoft.com/office/drawing/2014/main" xmlns="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8" name="Zástupný symbol pro text 7">
            <a:extLst>
              <a:ext uri="{FF2B5EF4-FFF2-40B4-BE49-F238E27FC236}">
                <a16:creationId xmlns:a16="http://schemas.microsoft.com/office/drawing/2014/main" xmlns="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59" name="Zástupný symbol pro text 7">
            <a:extLst>
              <a:ext uri="{FF2B5EF4-FFF2-40B4-BE49-F238E27FC236}">
                <a16:creationId xmlns:a16="http://schemas.microsoft.com/office/drawing/2014/main" xmlns="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0" name="Zástupný symbol pro text 7">
            <a:extLst>
              <a:ext uri="{FF2B5EF4-FFF2-40B4-BE49-F238E27FC236}">
                <a16:creationId xmlns:a16="http://schemas.microsoft.com/office/drawing/2014/main" xmlns="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1" name="Zástupný symbol pro text 7">
            <a:extLst>
              <a:ext uri="{FF2B5EF4-FFF2-40B4-BE49-F238E27FC236}">
                <a16:creationId xmlns:a16="http://schemas.microsoft.com/office/drawing/2014/main" xmlns="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2" name="Zástupný symbol pro text 7">
            <a:extLst>
              <a:ext uri="{FF2B5EF4-FFF2-40B4-BE49-F238E27FC236}">
                <a16:creationId xmlns:a16="http://schemas.microsoft.com/office/drawing/2014/main" xmlns="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3" name="Zástupný symbol pro text 7">
            <a:extLst>
              <a:ext uri="{FF2B5EF4-FFF2-40B4-BE49-F238E27FC236}">
                <a16:creationId xmlns:a16="http://schemas.microsoft.com/office/drawing/2014/main" xmlns="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4" name="Zástupný symbol pro text 7">
            <a:extLst>
              <a:ext uri="{FF2B5EF4-FFF2-40B4-BE49-F238E27FC236}">
                <a16:creationId xmlns:a16="http://schemas.microsoft.com/office/drawing/2014/main" xmlns="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5" name="Zástupný symbol pro text 7">
            <a:extLst>
              <a:ext uri="{FF2B5EF4-FFF2-40B4-BE49-F238E27FC236}">
                <a16:creationId xmlns:a16="http://schemas.microsoft.com/office/drawing/2014/main" xmlns="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7" name="Zástupný symbol pro text 7">
            <a:extLst>
              <a:ext uri="{FF2B5EF4-FFF2-40B4-BE49-F238E27FC236}">
                <a16:creationId xmlns:a16="http://schemas.microsoft.com/office/drawing/2014/main" xmlns="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8" name="Zástupný symbol pro text 7">
            <a:extLst>
              <a:ext uri="{FF2B5EF4-FFF2-40B4-BE49-F238E27FC236}">
                <a16:creationId xmlns:a16="http://schemas.microsoft.com/office/drawing/2014/main" xmlns="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69" name="Zástupný symbol pro text 7">
            <a:extLst>
              <a:ext uri="{FF2B5EF4-FFF2-40B4-BE49-F238E27FC236}">
                <a16:creationId xmlns:a16="http://schemas.microsoft.com/office/drawing/2014/main" xmlns="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0" name="Zástupný symbol pro text 7">
            <a:extLst>
              <a:ext uri="{FF2B5EF4-FFF2-40B4-BE49-F238E27FC236}">
                <a16:creationId xmlns:a16="http://schemas.microsoft.com/office/drawing/2014/main" xmlns="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1" name="Zástupný symbol pro text 7">
            <a:extLst>
              <a:ext uri="{FF2B5EF4-FFF2-40B4-BE49-F238E27FC236}">
                <a16:creationId xmlns:a16="http://schemas.microsoft.com/office/drawing/2014/main" xmlns="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2" name="Zástupný symbol pro text 7">
            <a:extLst>
              <a:ext uri="{FF2B5EF4-FFF2-40B4-BE49-F238E27FC236}">
                <a16:creationId xmlns:a16="http://schemas.microsoft.com/office/drawing/2014/main" xmlns="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 Příjmení</a:t>
            </a:r>
          </a:p>
        </p:txBody>
      </p:sp>
      <p:sp>
        <p:nvSpPr>
          <p:cNvPr id="73" name="Zástupný symbol pro text 7">
            <a:extLst>
              <a:ext uri="{FF2B5EF4-FFF2-40B4-BE49-F238E27FC236}">
                <a16:creationId xmlns:a16="http://schemas.microsoft.com/office/drawing/2014/main" xmlns="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cs-CZ" noProof="0"/>
              <a:t>Jméno, Příjmení</a:t>
            </a:r>
          </a:p>
        </p:txBody>
      </p:sp>
    </p:spTree>
    <p:extLst>
      <p:ext uri="{BB962C8B-B14F-4D97-AF65-F5344CB8AC3E}">
        <p14:creationId xmlns:p14="http://schemas.microsoft.com/office/powerpoint/2010/main" xmlns="" val="143187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0F9B928-CFD6-4C03-8682-6CCE93742633}" type="datetimeFigureOut">
              <a:rPr lang="sk-SK" smtClean="0"/>
              <a:pPr/>
              <a:t>11. 1. 2023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FF18A4BC-ED1E-4367-A4BA-936F7035D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png"/><Relationship Id="rId24" Type="http://schemas.openxmlformats.org/officeDocument/2006/relationships/image" Target="../media/image105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23" Type="http://schemas.openxmlformats.org/officeDocument/2006/relationships/image" Target="../media/image13.png"/><Relationship Id="rId10" Type="http://schemas.openxmlformats.org/officeDocument/2006/relationships/image" Target="../media/image46.sv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6.png"/><Relationship Id="rId22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 descr="Tráva">
            <a:extLst>
              <a:ext uri="{FF2B5EF4-FFF2-40B4-BE49-F238E27FC236}">
                <a16:creationId xmlns:a16="http://schemas.microsoft.com/office/drawing/2014/main" xmlns="" id="{6F0421CE-F662-2B42-9722-C478D2FE60E5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9" name="Grafika 8">
              <a:extLst>
                <a:ext uri="{FF2B5EF4-FFF2-40B4-BE49-F238E27FC236}">
                  <a16:creationId xmlns:a16="http://schemas.microsoft.com/office/drawing/2014/main" xmlns="" id="{852DF809-B924-1945-9906-0B4439B8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10" name="Grafika 9">
              <a:extLst>
                <a:ext uri="{FF2B5EF4-FFF2-40B4-BE49-F238E27FC236}">
                  <a16:creationId xmlns:a16="http://schemas.microsoft.com/office/drawing/2014/main" xmlns="" id="{BA28E052-B6C3-374C-95C3-C152542A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1" name="Volný tvar 10">
            <a:extLst>
              <a:ext uri="{FF2B5EF4-FFF2-40B4-BE49-F238E27FC236}">
                <a16:creationId xmlns:a16="http://schemas.microsoft.com/office/drawing/2014/main" xmlns="" id="{BED60887-B706-A740-9391-6F8C91088087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xmlns="" id="{F1ABDE3C-4934-524C-953C-0B772DD96BE5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3" name="Oblouk 12">
              <a:extLst>
                <a:ext uri="{FF2B5EF4-FFF2-40B4-BE49-F238E27FC236}">
                  <a16:creationId xmlns:a16="http://schemas.microsoft.com/office/drawing/2014/main" xmlns="" id="{162E81B1-D9E4-0D41-A456-E3ABB194DA6B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cs-CZ" noProof="0">
                <a:latin typeface="Calibri" panose="020F0502020204030204" pitchFamily="34" charset="0"/>
              </a:endParaRPr>
            </a:p>
          </p:txBody>
        </p:sp>
        <p:sp>
          <p:nvSpPr>
            <p:cNvPr id="14" name="Oblouk 13">
              <a:extLst>
                <a:ext uri="{FF2B5EF4-FFF2-40B4-BE49-F238E27FC236}">
                  <a16:creationId xmlns:a16="http://schemas.microsoft.com/office/drawing/2014/main" xmlns="" id="{B02198D3-1636-3843-9B9E-CB03AC92417A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cs-CZ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xmlns="" id="{D9AC5665-C879-F04B-9964-CD16F8EFE7FC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6" name="Oblouk 15">
              <a:extLst>
                <a:ext uri="{FF2B5EF4-FFF2-40B4-BE49-F238E27FC236}">
                  <a16:creationId xmlns:a16="http://schemas.microsoft.com/office/drawing/2014/main" xmlns="" id="{B0F716C0-A185-7A4B-A9D4-0EF04FD32219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cs-CZ" noProof="0">
                <a:latin typeface="Calibri" panose="020F0502020204030204" pitchFamily="34" charset="0"/>
              </a:endParaRPr>
            </a:p>
          </p:txBody>
        </p:sp>
        <p:sp>
          <p:nvSpPr>
            <p:cNvPr id="17" name="Oblouk 16">
              <a:extLst>
                <a:ext uri="{FF2B5EF4-FFF2-40B4-BE49-F238E27FC236}">
                  <a16:creationId xmlns:a16="http://schemas.microsoft.com/office/drawing/2014/main" xmlns="" id="{F4EF8FC4-97A7-6F4D-9EE8-68F886FF76A1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cs-CZ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Skupina 17" descr="Větve s listy">
            <a:extLst>
              <a:ext uri="{FF2B5EF4-FFF2-40B4-BE49-F238E27FC236}">
                <a16:creationId xmlns:a16="http://schemas.microsoft.com/office/drawing/2014/main" xmlns="" id="{CA0F2FFB-AAA8-454D-B14E-F3FA88BBDCF9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xmlns="" id="{BC720FD4-6592-7441-B4FD-E3060598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xmlns="" id="{6E545BB3-FBC9-BF45-9DC0-065109FD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xmlns="" id="{2B448F81-1AE9-C540-88A7-7DF02EB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2" name="Grafika 21">
              <a:extLst>
                <a:ext uri="{FF2B5EF4-FFF2-40B4-BE49-F238E27FC236}">
                  <a16:creationId xmlns:a16="http://schemas.microsoft.com/office/drawing/2014/main" xmlns="" id="{DCFC9A9D-562A-1649-80D1-EE6F744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xmlns="" id="{D4828BB8-1739-8440-B0E7-D6ABC1AB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xmlns="" id="{01E4AB4F-496B-E548-B252-7CD56B3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xmlns="" id="{16EA781E-CFA9-064E-92CC-B60D95DF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xmlns="" id="{C9EED5A5-DED3-C64E-9D48-34530A4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xmlns="" id="{FFEFDC52-4E6A-8047-BFB8-23B0DC21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8" name="Skupina 27" descr="Větve s listy">
            <a:extLst>
              <a:ext uri="{FF2B5EF4-FFF2-40B4-BE49-F238E27FC236}">
                <a16:creationId xmlns:a16="http://schemas.microsoft.com/office/drawing/2014/main" xmlns="" id="{C6374749-DAB9-6C4C-BA87-791DA6E97D1E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9" name="Grafika 28">
              <a:extLst>
                <a:ext uri="{FF2B5EF4-FFF2-40B4-BE49-F238E27FC236}">
                  <a16:creationId xmlns:a16="http://schemas.microsoft.com/office/drawing/2014/main" xmlns="" id="{91CD6CA3-F5AB-EB46-99B1-4CE2D2A7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30" name="Grafika 29">
              <a:extLst>
                <a:ext uri="{FF2B5EF4-FFF2-40B4-BE49-F238E27FC236}">
                  <a16:creationId xmlns:a16="http://schemas.microsoft.com/office/drawing/2014/main" xmlns="" id="{DA55C312-DB39-2F49-A4F8-0B2BFE16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1" name="Grafika 30">
              <a:extLst>
                <a:ext uri="{FF2B5EF4-FFF2-40B4-BE49-F238E27FC236}">
                  <a16:creationId xmlns:a16="http://schemas.microsoft.com/office/drawing/2014/main" xmlns="" id="{C90FC76F-94B3-2049-AC97-3246849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2" name="Grafika 31">
              <a:extLst>
                <a:ext uri="{FF2B5EF4-FFF2-40B4-BE49-F238E27FC236}">
                  <a16:creationId xmlns:a16="http://schemas.microsoft.com/office/drawing/2014/main" xmlns="" id="{5583EBDA-766B-5243-8134-B3D4382B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3" name="Grafika 32">
              <a:extLst>
                <a:ext uri="{FF2B5EF4-FFF2-40B4-BE49-F238E27FC236}">
                  <a16:creationId xmlns:a16="http://schemas.microsoft.com/office/drawing/2014/main" xmlns="" id="{C8D4D4B9-0B55-3943-9783-71403D0A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4" name="Grafika 33">
              <a:extLst>
                <a:ext uri="{FF2B5EF4-FFF2-40B4-BE49-F238E27FC236}">
                  <a16:creationId xmlns:a16="http://schemas.microsoft.com/office/drawing/2014/main" xmlns="" id="{117CC073-A220-DE4F-8008-15DA67D8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5" name="Grafika 34">
              <a:extLst>
                <a:ext uri="{FF2B5EF4-FFF2-40B4-BE49-F238E27FC236}">
                  <a16:creationId xmlns:a16="http://schemas.microsoft.com/office/drawing/2014/main" xmlns="" id="{FC84C985-A509-4042-924C-3A96E64C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xmlns="" id="{0AF9B938-E96B-954D-8522-2784CD3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xmlns="" id="{9E8FE4E8-CFA4-E441-BD54-A1B848CB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8" name="Grafika 37" descr="Kmen stromu">
            <a:extLst>
              <a:ext uri="{FF2B5EF4-FFF2-40B4-BE49-F238E27FC236}">
                <a16:creationId xmlns:a16="http://schemas.microsoft.com/office/drawing/2014/main" xmlns="" id="{A6F7C0FC-4CED-1F47-8A05-CDFF977971E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50" name="Oblouk 49">
            <a:extLst>
              <a:ext uri="{FF2B5EF4-FFF2-40B4-BE49-F238E27FC236}">
                <a16:creationId xmlns:a16="http://schemas.microsoft.com/office/drawing/2014/main" xmlns="" id="{07B8F9A2-F1FA-094F-966D-FDAF93068F15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51" name="Oblouk 50">
            <a:extLst>
              <a:ext uri="{FF2B5EF4-FFF2-40B4-BE49-F238E27FC236}">
                <a16:creationId xmlns:a16="http://schemas.microsoft.com/office/drawing/2014/main" xmlns="" id="{9BDAE6C9-0FC1-BA45-8894-A2D0EB925EF0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52" name="Oblouk 51">
            <a:extLst>
              <a:ext uri="{FF2B5EF4-FFF2-40B4-BE49-F238E27FC236}">
                <a16:creationId xmlns:a16="http://schemas.microsoft.com/office/drawing/2014/main" xmlns="" id="{BB34D11A-B4B7-3C4E-B410-B16C2BB333B5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pic>
        <p:nvPicPr>
          <p:cNvPr id="54" name="Grafika 53" descr="Srdce">
            <a:extLst>
              <a:ext uri="{FF2B5EF4-FFF2-40B4-BE49-F238E27FC236}">
                <a16:creationId xmlns:a16="http://schemas.microsoft.com/office/drawing/2014/main" xmlns="" id="{BD56128B-BF40-9943-A97F-75762114290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55" name="Skupina 54" descr="Tráva">
            <a:extLst>
              <a:ext uri="{FF2B5EF4-FFF2-40B4-BE49-F238E27FC236}">
                <a16:creationId xmlns:a16="http://schemas.microsoft.com/office/drawing/2014/main" xmlns="" id="{3284BA97-1E28-A84C-BF91-4E8C011BA258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56" name="Grafika 55">
              <a:extLst>
                <a:ext uri="{FF2B5EF4-FFF2-40B4-BE49-F238E27FC236}">
                  <a16:creationId xmlns:a16="http://schemas.microsoft.com/office/drawing/2014/main" xmlns="" id="{2356C295-099B-7F47-8CAB-EF8B13F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57" name="Grafika 56" descr="Tráva">
              <a:extLst>
                <a:ext uri="{FF2B5EF4-FFF2-40B4-BE49-F238E27FC236}">
                  <a16:creationId xmlns:a16="http://schemas.microsoft.com/office/drawing/2014/main" xmlns="" id="{043E706D-19F5-5540-AA59-8F55C5AF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802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rgbClr val="F2F2F2"/>
                </a:solidFill>
              </a:rPr>
              <a:t>Náš </a:t>
            </a:r>
            <a:r>
              <a:rPr lang="sk-SK" dirty="0" err="1" smtClean="0">
                <a:solidFill>
                  <a:srgbClr val="F2F2F2"/>
                </a:solidFill>
              </a:rPr>
              <a:t>rodostrom</a:t>
            </a:r>
            <a:endParaRPr lang="sk-SK" dirty="0">
              <a:solidFill>
                <a:srgbClr val="F2F2F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7136" y="3914955"/>
            <a:ext cx="10472928" cy="1752600"/>
          </a:xfrm>
        </p:spPr>
        <p:txBody>
          <a:bodyPr/>
          <a:lstStyle/>
          <a:p>
            <a:pPr algn="l"/>
            <a:r>
              <a:rPr lang="sk-SK" dirty="0" smtClean="0"/>
              <a:t>Meno priezvisko</a:t>
            </a:r>
          </a:p>
          <a:p>
            <a:pPr algn="l"/>
            <a:r>
              <a:rPr lang="sk-SK" dirty="0" smtClean="0"/>
              <a:t>Trieda:</a:t>
            </a:r>
          </a:p>
          <a:p>
            <a:pPr algn="l"/>
            <a:r>
              <a:rPr lang="sk-SK" dirty="0" err="1" smtClean="0"/>
              <a:t>Šk.rok</a:t>
            </a:r>
            <a:r>
              <a:rPr lang="sk-SK" dirty="0" smtClean="0"/>
              <a:t>: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Zástupný symbol obrázku 77" descr="Žena středního věku čelem k fotoaparátu">
            <a:extLst>
              <a:ext uri="{FF2B5EF4-FFF2-40B4-BE49-F238E27FC236}">
                <a16:creationId xmlns:a16="http://schemas.microsoft.com/office/drawing/2014/main" xmlns="" id="{0096CC40-BB7E-244F-824D-1134C527696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116" name="Zástupný symbol obrázku 115" descr="Postarší muž čelem k fotoaparátu ">
            <a:extLst>
              <a:ext uri="{FF2B5EF4-FFF2-40B4-BE49-F238E27FC236}">
                <a16:creationId xmlns:a16="http://schemas.microsoft.com/office/drawing/2014/main" xmlns="" id="{A21B7C64-AAE1-474E-818C-2E391E83866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88" name="Zástupný symbol obrázku 87" descr="Muž ve středních letech ve žluté košili">
            <a:extLst>
              <a:ext uri="{FF2B5EF4-FFF2-40B4-BE49-F238E27FC236}">
                <a16:creationId xmlns:a16="http://schemas.microsoft.com/office/drawing/2014/main" xmlns="" id="{1ACE478D-844F-6E4B-8303-2657EF7B855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1" b="91"/>
          <a:stretch/>
        </p:blipFill>
        <p:spPr/>
      </p:pic>
      <p:pic>
        <p:nvPicPr>
          <p:cNvPr id="76" name="Zástupný symbol obrázku 75" descr="Žena ve středních letech čelem k fotoaparátu">
            <a:extLst>
              <a:ext uri="{FF2B5EF4-FFF2-40B4-BE49-F238E27FC236}">
                <a16:creationId xmlns:a16="http://schemas.microsoft.com/office/drawing/2014/main" xmlns="" id="{C912B4AB-305C-9F48-A52D-2D0271A885D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5" b="115"/>
          <a:stretch/>
        </p:blipFill>
        <p:spPr/>
      </p:pic>
      <p:pic>
        <p:nvPicPr>
          <p:cNvPr id="68" name="Zástupný symbol obrázku 67" descr="Postarší žena čelem k fotoaparátu">
            <a:extLst>
              <a:ext uri="{FF2B5EF4-FFF2-40B4-BE49-F238E27FC236}">
                <a16:creationId xmlns:a16="http://schemas.microsoft.com/office/drawing/2014/main" xmlns="" id="{1B8B3801-0404-4E4E-9168-966A4A54E80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126" name="Zástupný symbol obrázku 125" descr="Žena v modré košili&#10;&#10;">
            <a:extLst>
              <a:ext uri="{FF2B5EF4-FFF2-40B4-BE49-F238E27FC236}">
                <a16:creationId xmlns:a16="http://schemas.microsoft.com/office/drawing/2014/main" xmlns="" id="{8A0702AC-809F-5041-AD02-35DEE5E691F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5" b="115"/>
          <a:stretch/>
        </p:blipFill>
        <p:spPr/>
      </p:pic>
      <p:pic>
        <p:nvPicPr>
          <p:cNvPr id="74" name="Zástupný symbol obrázku 73" descr="Postarší žena čelem k fotoaparátu">
            <a:extLst>
              <a:ext uri="{FF2B5EF4-FFF2-40B4-BE49-F238E27FC236}">
                <a16:creationId xmlns:a16="http://schemas.microsoft.com/office/drawing/2014/main" xmlns="" id="{B08466E9-EEA5-024D-B66D-C2D601950FB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82" name="Zástupný symbol obrázku 81" descr="Postarší muž čelem k fotoaparátu">
            <a:extLst>
              <a:ext uri="{FF2B5EF4-FFF2-40B4-BE49-F238E27FC236}">
                <a16:creationId xmlns:a16="http://schemas.microsoft.com/office/drawing/2014/main" xmlns="" id="{4189DF4E-E87C-1F4F-8E2E-954A3C7CCD2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5" r="115"/>
          <a:stretch/>
        </p:blipFill>
        <p:spPr/>
      </p:pic>
      <p:pic>
        <p:nvPicPr>
          <p:cNvPr id="128" name="Zástupný symbol obrázku 127" descr="Žena ve středních letech čelem k fotoaparátu">
            <a:extLst>
              <a:ext uri="{FF2B5EF4-FFF2-40B4-BE49-F238E27FC236}">
                <a16:creationId xmlns:a16="http://schemas.microsoft.com/office/drawing/2014/main" xmlns="" id="{47C1EAE5-581F-8B41-A711-A2002FD649D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90" name="Zástupný symbol obrázku 89" descr="Žena ve středních letech čelem k fotoaparátu">
            <a:extLst>
              <a:ext uri="{FF2B5EF4-FFF2-40B4-BE49-F238E27FC236}">
                <a16:creationId xmlns:a16="http://schemas.microsoft.com/office/drawing/2014/main" xmlns="" id="{2E322B26-E388-434E-AFE9-0EEE1A492DD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5" r="115"/>
          <a:stretch/>
        </p:blipFill>
        <p:spPr/>
      </p:pic>
      <p:pic>
        <p:nvPicPr>
          <p:cNvPr id="110" name="Zástupný symbol obrázku 109" descr="Muž ve středních letech čelem k fotoaparátu">
            <a:extLst>
              <a:ext uri="{FF2B5EF4-FFF2-40B4-BE49-F238E27FC236}">
                <a16:creationId xmlns:a16="http://schemas.microsoft.com/office/drawing/2014/main" xmlns="" id="{3A84CD4D-8D6C-3148-8B14-8F8C10DED440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5" r="115"/>
          <a:stretch/>
        </p:blipFill>
        <p:spPr/>
      </p:pic>
      <p:sp>
        <p:nvSpPr>
          <p:cNvPr id="140" name="Nadpis 139">
            <a:extLst>
              <a:ext uri="{FF2B5EF4-FFF2-40B4-BE49-F238E27FC236}">
                <a16:creationId xmlns:a16="http://schemas.microsoft.com/office/drawing/2014/main" xmlns="" id="{B07BD10D-A5FC-453B-B98A-97AA8332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 smtClean="0"/>
              <a:t>Rodostrom</a:t>
            </a:r>
            <a:endParaRPr lang="cs-CZ" dirty="0"/>
          </a:p>
        </p:txBody>
      </p:sp>
      <p:pic>
        <p:nvPicPr>
          <p:cNvPr id="104" name="Zástupný symbol obrázku 103" descr="Mladá žena čelem k fotoaparátu">
            <a:extLst>
              <a:ext uri="{FF2B5EF4-FFF2-40B4-BE49-F238E27FC236}">
                <a16:creationId xmlns:a16="http://schemas.microsoft.com/office/drawing/2014/main" xmlns="" id="{51D1C45A-6A61-874D-87B3-C3559D885FA3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45" r="1145"/>
          <a:stretch/>
        </p:blipFill>
        <p:spPr/>
      </p:pic>
      <p:pic>
        <p:nvPicPr>
          <p:cNvPr id="96" name="Zástupný symbol obrázku 95" descr="Mladá žena čelem k fotoaparátu">
            <a:extLst>
              <a:ext uri="{FF2B5EF4-FFF2-40B4-BE49-F238E27FC236}">
                <a16:creationId xmlns:a16="http://schemas.microsoft.com/office/drawing/2014/main" xmlns="" id="{A3595561-DCE9-9341-A829-B339AA332B37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98" name="Zástupný symbol obrázku 97" descr="Mladý muž čelem k fotoaparátu">
            <a:extLst>
              <a:ext uri="{FF2B5EF4-FFF2-40B4-BE49-F238E27FC236}">
                <a16:creationId xmlns:a16="http://schemas.microsoft.com/office/drawing/2014/main" xmlns="" id="{D202A1DD-0850-4F43-9B0A-8D8F9BA7D93A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82" b="382"/>
          <a:stretch/>
        </p:blipFill>
        <p:spPr/>
      </p:pic>
      <p:pic>
        <p:nvPicPr>
          <p:cNvPr id="112" name="Zástupný symbol obrázku 111" descr="Mladý muž čelem k fotoaparátu">
            <a:extLst>
              <a:ext uri="{FF2B5EF4-FFF2-40B4-BE49-F238E27FC236}">
                <a16:creationId xmlns:a16="http://schemas.microsoft.com/office/drawing/2014/main" xmlns="" id="{72AC3F99-8B1B-CA41-8F7C-3DD2726831F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82" b="382"/>
          <a:stretch/>
        </p:blipFill>
        <p:spPr/>
      </p:pic>
      <p:pic>
        <p:nvPicPr>
          <p:cNvPr id="114" name="Zástupný symbol obrázku 113" descr="Mladá žena se zvednutýma rukama">
            <a:extLst>
              <a:ext uri="{FF2B5EF4-FFF2-40B4-BE49-F238E27FC236}">
                <a16:creationId xmlns:a16="http://schemas.microsoft.com/office/drawing/2014/main" xmlns="" id="{19D3838C-F927-864B-9BA6-DE80B524C365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108" name="Zástupný symbol obrázku 107" descr="Mladá žena čelem k fotoaparátu">
            <a:extLst>
              <a:ext uri="{FF2B5EF4-FFF2-40B4-BE49-F238E27FC236}">
                <a16:creationId xmlns:a16="http://schemas.microsoft.com/office/drawing/2014/main" xmlns="" id="{300DDE1A-D1A7-B84F-9BA1-F0AE73120AA5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95" r="495"/>
          <a:stretch/>
        </p:blipFill>
        <p:spPr/>
      </p:pic>
      <p:sp>
        <p:nvSpPr>
          <p:cNvPr id="37" name="Zástupný symbol pro text 36">
            <a:extLst>
              <a:ext uri="{FF2B5EF4-FFF2-40B4-BE49-F238E27FC236}">
                <a16:creationId xmlns:a16="http://schemas.microsoft.com/office/drawing/2014/main" xmlns="" id="{13D278CE-70C7-2241-A38E-5552BBE3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cs-CZ"/>
              <a:t>Antonín Zelinka</a:t>
            </a:r>
          </a:p>
        </p:txBody>
      </p:sp>
      <p:sp>
        <p:nvSpPr>
          <p:cNvPr id="38" name="Zástupný symbol pro text 37">
            <a:extLst>
              <a:ext uri="{FF2B5EF4-FFF2-40B4-BE49-F238E27FC236}">
                <a16:creationId xmlns:a16="http://schemas.microsoft.com/office/drawing/2014/main" xmlns="" id="{25722CFF-F2B8-CE41-B11F-4C308FF9E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cs-CZ"/>
              <a:t>Božena</a:t>
            </a:r>
            <a:br>
              <a:rPr lang="cs-CZ"/>
            </a:br>
            <a:r>
              <a:rPr lang="cs-CZ"/>
              <a:t> Šafránková</a:t>
            </a:r>
          </a:p>
        </p:txBody>
      </p:sp>
      <p:sp>
        <p:nvSpPr>
          <p:cNvPr id="39" name="Zástupný symbol pro text 38">
            <a:extLst>
              <a:ext uri="{FF2B5EF4-FFF2-40B4-BE49-F238E27FC236}">
                <a16:creationId xmlns:a16="http://schemas.microsoft.com/office/drawing/2014/main" xmlns="" id="{8304ABF2-1EDB-0C4D-9EA2-6549D03CB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cs-CZ"/>
              <a:t>Filip  </a:t>
            </a:r>
            <a:br>
              <a:rPr lang="cs-CZ"/>
            </a:br>
            <a:r>
              <a:rPr lang="cs-CZ"/>
              <a:t>Šafránek</a:t>
            </a:r>
          </a:p>
        </p:txBody>
      </p:sp>
      <p:sp>
        <p:nvSpPr>
          <p:cNvPr id="40" name="Zástupný symbol pro text 39">
            <a:extLst>
              <a:ext uri="{FF2B5EF4-FFF2-40B4-BE49-F238E27FC236}">
                <a16:creationId xmlns:a16="http://schemas.microsoft.com/office/drawing/2014/main" xmlns="" id="{8C0627DE-B70B-D541-8B5C-5A3758689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Marie </a:t>
            </a:r>
            <a:br>
              <a:rPr lang="cs-CZ"/>
            </a:br>
            <a:r>
              <a:rPr lang="cs-CZ"/>
              <a:t>Marková</a:t>
            </a:r>
          </a:p>
        </p:txBody>
      </p:sp>
      <p:sp>
        <p:nvSpPr>
          <p:cNvPr id="41" name="Zástupný symbol pro text 40">
            <a:extLst>
              <a:ext uri="{FF2B5EF4-FFF2-40B4-BE49-F238E27FC236}">
                <a16:creationId xmlns:a16="http://schemas.microsoft.com/office/drawing/2014/main" xmlns="" id="{B81FF7FA-D59B-CA46-9665-409E404A3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cs-CZ"/>
              <a:t>Věra Kopecká</a:t>
            </a:r>
          </a:p>
        </p:txBody>
      </p:sp>
      <p:sp>
        <p:nvSpPr>
          <p:cNvPr id="42" name="Zástupný symbol pro text 41">
            <a:extLst>
              <a:ext uri="{FF2B5EF4-FFF2-40B4-BE49-F238E27FC236}">
                <a16:creationId xmlns:a16="http://schemas.microsoft.com/office/drawing/2014/main" xmlns="" id="{0D19E550-02B7-9843-86A5-4BF71D4C1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cs-CZ"/>
              <a:t>Adam Vácha</a:t>
            </a:r>
          </a:p>
        </p:txBody>
      </p:sp>
      <p:sp>
        <p:nvSpPr>
          <p:cNvPr id="43" name="Zástupný symbol pro text 42">
            <a:extLst>
              <a:ext uri="{FF2B5EF4-FFF2-40B4-BE49-F238E27FC236}">
                <a16:creationId xmlns:a16="http://schemas.microsoft.com/office/drawing/2014/main" xmlns="" id="{958EDBB5-D1AE-0F4A-91BA-CC9C11CBA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cs-CZ"/>
              <a:t>Božena</a:t>
            </a:r>
            <a:br>
              <a:rPr lang="cs-CZ"/>
            </a:br>
            <a:r>
              <a:rPr lang="cs-CZ"/>
              <a:t> Šafránková</a:t>
            </a:r>
          </a:p>
        </p:txBody>
      </p:sp>
      <p:sp>
        <p:nvSpPr>
          <p:cNvPr id="44" name="Zástupný symbol pro text 43">
            <a:extLst>
              <a:ext uri="{FF2B5EF4-FFF2-40B4-BE49-F238E27FC236}">
                <a16:creationId xmlns:a16="http://schemas.microsoft.com/office/drawing/2014/main" xmlns="" id="{3467541C-387C-1549-B21C-999820CC0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cs-CZ"/>
              <a:t>Filip  </a:t>
            </a:r>
            <a:br>
              <a:rPr lang="cs-CZ"/>
            </a:br>
            <a:r>
              <a:rPr lang="cs-CZ"/>
              <a:t>Šafránek</a:t>
            </a:r>
          </a:p>
        </p:txBody>
      </p:sp>
      <p:sp>
        <p:nvSpPr>
          <p:cNvPr id="45" name="Zástupný symbol pro text 44">
            <a:extLst>
              <a:ext uri="{FF2B5EF4-FFF2-40B4-BE49-F238E27FC236}">
                <a16:creationId xmlns:a16="http://schemas.microsoft.com/office/drawing/2014/main" xmlns="" id="{9008FBF5-1993-8E42-85FE-DCAD7CB9C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cs-CZ"/>
              <a:t>Zdeněk</a:t>
            </a:r>
            <a:br>
              <a:rPr lang="cs-CZ"/>
            </a:br>
            <a:r>
              <a:rPr lang="cs-CZ"/>
              <a:t>Dvořák</a:t>
            </a:r>
          </a:p>
        </p:txBody>
      </p:sp>
      <p:sp>
        <p:nvSpPr>
          <p:cNvPr id="46" name="Zástupný symbol pro text 45">
            <a:extLst>
              <a:ext uri="{FF2B5EF4-FFF2-40B4-BE49-F238E27FC236}">
                <a16:creationId xmlns:a16="http://schemas.microsoft.com/office/drawing/2014/main" xmlns="" id="{8362EEFD-FA35-4740-809E-3124E8AA9C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cs-CZ"/>
              <a:t>Blanka </a:t>
            </a:r>
            <a:br>
              <a:rPr lang="cs-CZ"/>
            </a:br>
            <a:r>
              <a:rPr lang="cs-CZ"/>
              <a:t>Vejvodová</a:t>
            </a:r>
          </a:p>
        </p:txBody>
      </p:sp>
      <p:sp>
        <p:nvSpPr>
          <p:cNvPr id="47" name="Zástupný symbol pro text 46">
            <a:extLst>
              <a:ext uri="{FF2B5EF4-FFF2-40B4-BE49-F238E27FC236}">
                <a16:creationId xmlns:a16="http://schemas.microsoft.com/office/drawing/2014/main" xmlns="" id="{2ACAD5B0-D41A-8E40-B75A-8246E4B256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cs-CZ"/>
              <a:t>Anna Michnová</a:t>
            </a:r>
          </a:p>
        </p:txBody>
      </p:sp>
      <p:sp>
        <p:nvSpPr>
          <p:cNvPr id="51" name="Zástupný symbol pro text 50">
            <a:extLst>
              <a:ext uri="{FF2B5EF4-FFF2-40B4-BE49-F238E27FC236}">
                <a16:creationId xmlns:a16="http://schemas.microsoft.com/office/drawing/2014/main" xmlns="" id="{5F660A29-C0A3-1D4B-A380-4E8B1B4611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r>
              <a:rPr lang="cs-CZ"/>
              <a:t>Marie </a:t>
            </a:r>
            <a:br>
              <a:rPr lang="cs-CZ"/>
            </a:br>
            <a:r>
              <a:rPr lang="cs-CZ"/>
              <a:t>Marková</a:t>
            </a:r>
          </a:p>
        </p:txBody>
      </p:sp>
      <p:sp>
        <p:nvSpPr>
          <p:cNvPr id="53" name="Zástupný symbol pro text 52">
            <a:extLst>
              <a:ext uri="{FF2B5EF4-FFF2-40B4-BE49-F238E27FC236}">
                <a16:creationId xmlns:a16="http://schemas.microsoft.com/office/drawing/2014/main" xmlns="" id="{0EDA6E88-B812-A444-A217-DFA2138D06E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cs-CZ"/>
              <a:t>Věra Kopecká</a:t>
            </a:r>
          </a:p>
        </p:txBody>
      </p:sp>
      <p:sp>
        <p:nvSpPr>
          <p:cNvPr id="58" name="Zástupný symbol pro text 57">
            <a:extLst>
              <a:ext uri="{FF2B5EF4-FFF2-40B4-BE49-F238E27FC236}">
                <a16:creationId xmlns:a16="http://schemas.microsoft.com/office/drawing/2014/main" xmlns="" id="{B370CD3D-1EFF-334F-A335-6BE2A946FA8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cs-CZ"/>
              <a:t>Zdeněk Dvořák</a:t>
            </a:r>
          </a:p>
        </p:txBody>
      </p:sp>
      <p:sp>
        <p:nvSpPr>
          <p:cNvPr id="59" name="Zástupný symbol pro text 58">
            <a:extLst>
              <a:ext uri="{FF2B5EF4-FFF2-40B4-BE49-F238E27FC236}">
                <a16:creationId xmlns:a16="http://schemas.microsoft.com/office/drawing/2014/main" xmlns="" id="{00CC811B-7399-D640-8A35-4ACD5ACBC8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cs-CZ"/>
              <a:t>Zdeněk Michna </a:t>
            </a:r>
          </a:p>
        </p:txBody>
      </p:sp>
      <p:sp>
        <p:nvSpPr>
          <p:cNvPr id="60" name="Zástupný symbol pro text 59">
            <a:extLst>
              <a:ext uri="{FF2B5EF4-FFF2-40B4-BE49-F238E27FC236}">
                <a16:creationId xmlns:a16="http://schemas.microsoft.com/office/drawing/2014/main" xmlns="" id="{9B3673CA-21C6-7C4E-995E-401892CA7FD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cs-CZ"/>
              <a:t>Božena</a:t>
            </a:r>
            <a:br>
              <a:rPr lang="cs-CZ"/>
            </a:br>
            <a:r>
              <a:rPr lang="cs-CZ"/>
              <a:t> Šafránková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xmlns="" id="{50F39ED1-8C2B-424E-8318-EEE5489C39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r>
              <a:rPr lang="cs-CZ"/>
              <a:t>Božena</a:t>
            </a:r>
            <a:br>
              <a:rPr lang="cs-CZ"/>
            </a:br>
            <a:r>
              <a:rPr lang="cs-CZ"/>
              <a:t> Šafránková</a:t>
            </a:r>
          </a:p>
        </p:txBody>
      </p:sp>
    </p:spTree>
    <p:extLst>
      <p:ext uri="{BB962C8B-B14F-4D97-AF65-F5344CB8AC3E}">
        <p14:creationId xmlns:p14="http://schemas.microsoft.com/office/powerpoint/2010/main" xmlns="" val="68222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 descr="zástupný symbol obrázku">
            <a:extLst>
              <a:ext uri="{FF2B5EF4-FFF2-40B4-BE49-F238E27FC236}">
                <a16:creationId xmlns:a16="http://schemas.microsoft.com/office/drawing/2014/main" xmlns="" id="{1232A156-D704-514C-8688-987B74BDF04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" name="Zástupný symbol obrázku 2" descr="zástupný symbol obrázku">
            <a:extLst>
              <a:ext uri="{FF2B5EF4-FFF2-40B4-BE49-F238E27FC236}">
                <a16:creationId xmlns:a16="http://schemas.microsoft.com/office/drawing/2014/main" xmlns="" id="{3E94FDA9-6764-7849-9041-E727D0B4B3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" name="Zástupný symbol obrázku 3" descr="zástupný symbol obrázku">
            <a:extLst>
              <a:ext uri="{FF2B5EF4-FFF2-40B4-BE49-F238E27FC236}">
                <a16:creationId xmlns:a16="http://schemas.microsoft.com/office/drawing/2014/main" xmlns="" id="{679952E0-CC42-BC41-9C90-1B1E881D36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" name="Zástupný symbol obrázku 4" descr="zástupný symbol obrázku">
            <a:extLst>
              <a:ext uri="{FF2B5EF4-FFF2-40B4-BE49-F238E27FC236}">
                <a16:creationId xmlns:a16="http://schemas.microsoft.com/office/drawing/2014/main" xmlns="" id="{68458599-9931-2142-B658-122D6816FE5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6" name="Zástupný symbol obrázku 5" descr="zástupný symbol obrázku">
            <a:extLst>
              <a:ext uri="{FF2B5EF4-FFF2-40B4-BE49-F238E27FC236}">
                <a16:creationId xmlns:a16="http://schemas.microsoft.com/office/drawing/2014/main" xmlns="" id="{9E79537F-B6FE-2D46-B6AE-FC08F35300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" name="Zástupný symbol obrázku 6" descr="zástupný symbol obrázku">
            <a:extLst>
              <a:ext uri="{FF2B5EF4-FFF2-40B4-BE49-F238E27FC236}">
                <a16:creationId xmlns:a16="http://schemas.microsoft.com/office/drawing/2014/main" xmlns="" id="{596649B9-1635-5B4B-9E34-55F2529C692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8" name="Zástupný symbol obrázku 7" descr="zástupný symbol obrázku">
            <a:extLst>
              <a:ext uri="{FF2B5EF4-FFF2-40B4-BE49-F238E27FC236}">
                <a16:creationId xmlns:a16="http://schemas.microsoft.com/office/drawing/2014/main" xmlns="" id="{C1E7121B-E500-E349-9AFE-F95F2E3B359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9" name="Zástupný symbol obrázku 8" descr="zástupný symbol obrázku">
            <a:extLst>
              <a:ext uri="{FF2B5EF4-FFF2-40B4-BE49-F238E27FC236}">
                <a16:creationId xmlns:a16="http://schemas.microsoft.com/office/drawing/2014/main" xmlns="" id="{F9B66D80-E4E2-D84E-BF14-8F9781FC4C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0" name="Zástupný symbol obrázku 9" descr="zástupný symbol obrázku">
            <a:extLst>
              <a:ext uri="{FF2B5EF4-FFF2-40B4-BE49-F238E27FC236}">
                <a16:creationId xmlns:a16="http://schemas.microsoft.com/office/drawing/2014/main" xmlns="" id="{F7D738B1-8740-E948-8F84-C210BF2037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1" name="Zástupný symbol obrázku 10" descr="zástupný symbol obrázku">
            <a:extLst>
              <a:ext uri="{FF2B5EF4-FFF2-40B4-BE49-F238E27FC236}">
                <a16:creationId xmlns:a16="http://schemas.microsoft.com/office/drawing/2014/main" xmlns="" id="{5EFB1576-D841-8C42-A772-B4712A59F5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" name="Zástupný symbol obrázku 11" descr="Zástupný obrázek">
            <a:extLst>
              <a:ext uri="{FF2B5EF4-FFF2-40B4-BE49-F238E27FC236}">
                <a16:creationId xmlns:a16="http://schemas.microsoft.com/office/drawing/2014/main" xmlns="" id="{69AC08D0-6418-FE4B-AC2E-A5368A4A98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F6F6B0C4-984D-534C-8D56-F225F726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 smtClean="0"/>
              <a:t>Rodostrom</a:t>
            </a:r>
            <a:endParaRPr lang="cs-CZ" dirty="0"/>
          </a:p>
        </p:txBody>
      </p:sp>
      <p:sp>
        <p:nvSpPr>
          <p:cNvPr id="14" name="Zástupný symbol obrázku 13" descr="zástupný symbol obrázku">
            <a:extLst>
              <a:ext uri="{FF2B5EF4-FFF2-40B4-BE49-F238E27FC236}">
                <a16:creationId xmlns:a16="http://schemas.microsoft.com/office/drawing/2014/main" xmlns="" id="{8D476EEA-8B61-C843-B4EE-82CD7237727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5" name="Zástupný symbol obrázku 14" descr="zástupný symbol obrázku">
            <a:extLst>
              <a:ext uri="{FF2B5EF4-FFF2-40B4-BE49-F238E27FC236}">
                <a16:creationId xmlns:a16="http://schemas.microsoft.com/office/drawing/2014/main" xmlns="" id="{D926E241-8A6A-334C-9AB7-50D2F1711C4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6" name="Zástupný symbol obrázku 15" descr="zástupný symbol obrázku">
            <a:extLst>
              <a:ext uri="{FF2B5EF4-FFF2-40B4-BE49-F238E27FC236}">
                <a16:creationId xmlns:a16="http://schemas.microsoft.com/office/drawing/2014/main" xmlns="" id="{F4BBA8DC-D287-7A47-B198-F1E35E7A081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7" name="Zástupný symbol obrázku 16" descr="zástupný symbol obrázku">
            <a:extLst>
              <a:ext uri="{FF2B5EF4-FFF2-40B4-BE49-F238E27FC236}">
                <a16:creationId xmlns:a16="http://schemas.microsoft.com/office/drawing/2014/main" xmlns="" id="{3C3D8B4B-15EA-DE4B-9D8E-EB584118137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8" name="Zástupný symbol obrázku 17" descr="zástupný symbol obrázku">
            <a:extLst>
              <a:ext uri="{FF2B5EF4-FFF2-40B4-BE49-F238E27FC236}">
                <a16:creationId xmlns:a16="http://schemas.microsoft.com/office/drawing/2014/main" xmlns="" id="{00B9B70E-B24A-D544-B619-09D69A1D611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9" name="Zástupný symbol obrázku 18" descr="Zástupný obrázek">
            <a:extLst>
              <a:ext uri="{FF2B5EF4-FFF2-40B4-BE49-F238E27FC236}">
                <a16:creationId xmlns:a16="http://schemas.microsoft.com/office/drawing/2014/main" xmlns="" id="{9E542018-625D-334F-891E-D9F65ED8692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0" name="Zástupný symbol pro text 19">
            <a:extLst>
              <a:ext uri="{FF2B5EF4-FFF2-40B4-BE49-F238E27FC236}">
                <a16:creationId xmlns:a16="http://schemas.microsoft.com/office/drawing/2014/main" xmlns="" id="{9A03983F-A49D-7E4E-BD5E-341FF5050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xmlns="" id="{5E422012-357F-AB44-8BF4-09A3CD00F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xmlns="" id="{8E23CBE2-D7FB-E143-9EBA-5E0C1E377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3" name="Zástupný symbol pro text 22">
            <a:extLst>
              <a:ext uri="{FF2B5EF4-FFF2-40B4-BE49-F238E27FC236}">
                <a16:creationId xmlns:a16="http://schemas.microsoft.com/office/drawing/2014/main" xmlns="" id="{8BAE2212-5CB6-6F40-89A9-43E6CD4E4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xmlns="" id="{CB5A52DC-B04F-AF46-A258-E6F83E9FC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5" name="Zástupný symbol pro text 24">
            <a:extLst>
              <a:ext uri="{FF2B5EF4-FFF2-40B4-BE49-F238E27FC236}">
                <a16:creationId xmlns:a16="http://schemas.microsoft.com/office/drawing/2014/main" xmlns="" id="{204AB470-94B0-514D-B33F-7812ABC56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xmlns="" id="{E307C6E1-590F-FA45-96E2-5BBB2893DC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7" name="Zástupný symbol pro text 26">
            <a:extLst>
              <a:ext uri="{FF2B5EF4-FFF2-40B4-BE49-F238E27FC236}">
                <a16:creationId xmlns:a16="http://schemas.microsoft.com/office/drawing/2014/main" xmlns="" id="{94925871-150F-AE4A-A897-B57962579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8" name="Zástupný symbol pro text 27">
            <a:extLst>
              <a:ext uri="{FF2B5EF4-FFF2-40B4-BE49-F238E27FC236}">
                <a16:creationId xmlns:a16="http://schemas.microsoft.com/office/drawing/2014/main" xmlns="" id="{38689CFE-A1B9-D946-BA5E-6307FC771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29" name="Zástupný symbol pro text 28">
            <a:extLst>
              <a:ext uri="{FF2B5EF4-FFF2-40B4-BE49-F238E27FC236}">
                <a16:creationId xmlns:a16="http://schemas.microsoft.com/office/drawing/2014/main" xmlns="" id="{A8B01213-146A-2744-8EF2-7E79496CF5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0" name="Zástupný symbol pro text 29">
            <a:extLst>
              <a:ext uri="{FF2B5EF4-FFF2-40B4-BE49-F238E27FC236}">
                <a16:creationId xmlns:a16="http://schemas.microsoft.com/office/drawing/2014/main" xmlns="" id="{90B236EE-D61B-C14F-A8FF-E9D0177BB9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1" name="Zástupný symbol pro text 30" descr="Zástupný obrázek">
            <a:extLst>
              <a:ext uri="{FF2B5EF4-FFF2-40B4-BE49-F238E27FC236}">
                <a16:creationId xmlns:a16="http://schemas.microsoft.com/office/drawing/2014/main" xmlns="" id="{121A9DF6-F042-F449-A5A3-A6F05B5251C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2" name="Zástupný symbol pro text 31">
            <a:extLst>
              <a:ext uri="{FF2B5EF4-FFF2-40B4-BE49-F238E27FC236}">
                <a16:creationId xmlns:a16="http://schemas.microsoft.com/office/drawing/2014/main" xmlns="" id="{F2E62238-6144-E846-AD76-324B1C1877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3" name="Zástupný symbol pro text 32">
            <a:extLst>
              <a:ext uri="{FF2B5EF4-FFF2-40B4-BE49-F238E27FC236}">
                <a16:creationId xmlns:a16="http://schemas.microsoft.com/office/drawing/2014/main" xmlns="" id="{E4BCCB04-783A-F445-88E5-46EAC84ED6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4" name="Zástupný symbol pro text 33">
            <a:extLst>
              <a:ext uri="{FF2B5EF4-FFF2-40B4-BE49-F238E27FC236}">
                <a16:creationId xmlns:a16="http://schemas.microsoft.com/office/drawing/2014/main" xmlns="" id="{F006D4EE-C5F1-374F-AD80-657E7B52962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5" name="Zástupný symbol pro text 34">
            <a:extLst>
              <a:ext uri="{FF2B5EF4-FFF2-40B4-BE49-F238E27FC236}">
                <a16:creationId xmlns:a16="http://schemas.microsoft.com/office/drawing/2014/main" xmlns="" id="{B1FFE056-918D-5640-B706-2FFD77AF9D2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6" name="Zástupný symbol pro text 35">
            <a:extLst>
              <a:ext uri="{FF2B5EF4-FFF2-40B4-BE49-F238E27FC236}">
                <a16:creationId xmlns:a16="http://schemas.microsoft.com/office/drawing/2014/main" xmlns="" id="{4B44A93C-BAB4-664E-8EC4-64C7598C751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35288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Family Tr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C53F"/>
      </a:accent1>
      <a:accent2>
        <a:srgbClr val="1C5E3E"/>
      </a:accent2>
      <a:accent3>
        <a:srgbClr val="5F3912"/>
      </a:accent3>
      <a:accent4>
        <a:srgbClr val="FE485C"/>
      </a:accent4>
      <a:accent5>
        <a:srgbClr val="EEEEEE"/>
      </a:accent5>
      <a:accent6>
        <a:srgbClr val="FED42F"/>
      </a:accent6>
      <a:hlink>
        <a:srgbClr val="0563C1"/>
      </a:hlink>
      <a:folHlink>
        <a:srgbClr val="954F72"/>
      </a:folHlink>
    </a:clrScheme>
    <a:fontScheme name="Custom 73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3233347_TF55579078_Win32" id="{0E16E6FA-FD1F-4F86-9498-B73AF767C430}" vid="{890063CA-B259-4879-8E64-C3F242EFE25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FD2637-FD2F-437E-BEF3-AEB329B35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DB864-F484-4C02-BDFF-7E415DF18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EEDFB7-C5FC-4461-AD23-E10D5BD00E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PresentationFormat>Vlastná</PresentationFormat>
  <Paragraphs>25</Paragraphs>
  <Slides>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Motiv Office</vt:lpstr>
      <vt:lpstr>Náš rodostrom</vt:lpstr>
      <vt:lpstr>Rodostrom</vt:lpstr>
      <vt:lpstr>Rodostrom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2019-10-16T22:35:33Z</dcterms:created>
  <dcterms:modified xsi:type="dcterms:W3CDTF">2023-01-11T18:14:17Z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